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 id="2147483708" r:id="rId4"/>
    <p:sldMasterId id="2147483720" r:id="rId5"/>
  </p:sldMasterIdLst>
  <p:notesMasterIdLst>
    <p:notesMasterId r:id="rId42"/>
  </p:notesMasterIdLst>
  <p:sldIdLst>
    <p:sldId id="258" r:id="rId6"/>
    <p:sldId id="260" r:id="rId7"/>
    <p:sldId id="262" r:id="rId8"/>
    <p:sldId id="313" r:id="rId9"/>
    <p:sldId id="314" r:id="rId10"/>
    <p:sldId id="315" r:id="rId11"/>
    <p:sldId id="316" r:id="rId12"/>
    <p:sldId id="317" r:id="rId13"/>
    <p:sldId id="318" r:id="rId14"/>
    <p:sldId id="319" r:id="rId15"/>
    <p:sldId id="320" r:id="rId16"/>
    <p:sldId id="321" r:id="rId17"/>
    <p:sldId id="322" r:id="rId18"/>
    <p:sldId id="323" r:id="rId19"/>
    <p:sldId id="324" r:id="rId20"/>
    <p:sldId id="261" r:id="rId21"/>
    <p:sldId id="326" r:id="rId22"/>
    <p:sldId id="329" r:id="rId23"/>
    <p:sldId id="331" r:id="rId24"/>
    <p:sldId id="332" r:id="rId25"/>
    <p:sldId id="349" r:id="rId26"/>
    <p:sldId id="348" r:id="rId27"/>
    <p:sldId id="333" r:id="rId28"/>
    <p:sldId id="334" r:id="rId29"/>
    <p:sldId id="346" r:id="rId30"/>
    <p:sldId id="342" r:id="rId31"/>
    <p:sldId id="343" r:id="rId32"/>
    <p:sldId id="344" r:id="rId33"/>
    <p:sldId id="345" r:id="rId34"/>
    <p:sldId id="347" r:id="rId35"/>
    <p:sldId id="308" r:id="rId36"/>
    <p:sldId id="338" r:id="rId37"/>
    <p:sldId id="339" r:id="rId38"/>
    <p:sldId id="340" r:id="rId39"/>
    <p:sldId id="337" r:id="rId40"/>
    <p:sldId id="274"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552579"/>
    <a:srgbClr val="FFFFE7"/>
    <a:srgbClr val="FFFFDD"/>
    <a:srgbClr val="CC7900"/>
    <a:srgbClr val="FFFFF3"/>
    <a:srgbClr val="00467A"/>
    <a:srgbClr val="FFFF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66" d="100"/>
          <a:sy n="66" d="100"/>
        </p:scale>
        <p:origin x="-1188" y="-108"/>
      </p:cViewPr>
      <p:guideLst>
        <p:guide orient="horz" pos="2160"/>
        <p:guide pos="2880"/>
      </p:guideLst>
    </p:cSldViewPr>
  </p:slideViewPr>
  <p:notesTextViewPr>
    <p:cViewPr>
      <p:scale>
        <a:sx n="1" d="1"/>
        <a:sy n="1" d="1"/>
      </p:scale>
      <p:origin x="0" y="0"/>
    </p:cViewPr>
  </p:notesTextViewPr>
  <p:sorterViewPr>
    <p:cViewPr>
      <p:scale>
        <a:sx n="66" d="100"/>
        <a:sy n="66" d="100"/>
      </p:scale>
      <p:origin x="0" y="12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ECAEC2-9E37-4381-9577-7D069EB48A5D}" type="doc">
      <dgm:prSet loTypeId="urn:microsoft.com/office/officeart/2005/8/layout/orgChart1" loCatId="hierarchy" qsTypeId="urn:microsoft.com/office/officeart/2005/8/quickstyle/simple1" qsCatId="simple" csTypeId="urn:microsoft.com/office/officeart/2005/8/colors/accent3_5" csCatId="accent3" phldr="1"/>
      <dgm:spPr/>
      <dgm:t>
        <a:bodyPr/>
        <a:lstStyle/>
        <a:p>
          <a:endParaRPr lang="en-US"/>
        </a:p>
      </dgm:t>
    </dgm:pt>
    <dgm:pt modelId="{AE90D23A-C8DF-4361-8E79-5CD7BBC9343D}">
      <dgm:prSet phldrT="[Text]" custT="1"/>
      <dgm:spPr/>
      <dgm:t>
        <a:bodyPr/>
        <a:lstStyle/>
        <a:p>
          <a:r>
            <a:rPr lang="en-US" sz="3200" b="1" smtClean="0"/>
            <a:t>Pa was careful when preparing to make a fire.</a:t>
          </a:r>
          <a:endParaRPr lang="en-US" sz="3200" b="1" dirty="0"/>
        </a:p>
      </dgm:t>
    </dgm:pt>
    <dgm:pt modelId="{9887B9EC-5B68-40BB-9F7C-902FF9575B7D}" type="parTrans" cxnId="{36F8165C-563E-4AB4-A36B-E1D75E444AFB}">
      <dgm:prSet/>
      <dgm:spPr/>
      <dgm:t>
        <a:bodyPr/>
        <a:lstStyle/>
        <a:p>
          <a:endParaRPr lang="en-US"/>
        </a:p>
      </dgm:t>
    </dgm:pt>
    <dgm:pt modelId="{723DA5D6-7CE2-4E79-A620-1A9CD85535AE}" type="sibTrans" cxnId="{36F8165C-563E-4AB4-A36B-E1D75E444AFB}">
      <dgm:prSet/>
      <dgm:spPr/>
      <dgm:t>
        <a:bodyPr/>
        <a:lstStyle/>
        <a:p>
          <a:endParaRPr lang="en-US"/>
        </a:p>
      </dgm:t>
    </dgm:pt>
    <dgm:pt modelId="{DC706365-71D0-4A0D-9E55-0353E9A5235F}">
      <dgm:prSet phldrT="[Text]" custT="1"/>
      <dgm:spPr/>
      <dgm:t>
        <a:bodyPr/>
        <a:lstStyle/>
        <a:p>
          <a:r>
            <a:rPr lang="en-US" sz="2000" b="1" smtClean="0"/>
            <a:t>He pulled all the grass from a large space of ground.</a:t>
          </a:r>
          <a:endParaRPr lang="en-US" sz="2000" b="1" dirty="0"/>
        </a:p>
      </dgm:t>
    </dgm:pt>
    <dgm:pt modelId="{3F19A00A-53F4-46C8-8065-38E7350533CD}" type="parTrans" cxnId="{CA6BBE16-6AE9-46F1-9CAE-B7B5165AA76A}">
      <dgm:prSet/>
      <dgm:spPr/>
      <dgm:t>
        <a:bodyPr/>
        <a:lstStyle/>
        <a:p>
          <a:endParaRPr lang="en-US"/>
        </a:p>
      </dgm:t>
    </dgm:pt>
    <dgm:pt modelId="{7A4F870E-AA50-401A-BE10-4107E28FD8F4}" type="sibTrans" cxnId="{CA6BBE16-6AE9-46F1-9CAE-B7B5165AA76A}">
      <dgm:prSet/>
      <dgm:spPr/>
      <dgm:t>
        <a:bodyPr/>
        <a:lstStyle/>
        <a:p>
          <a:endParaRPr lang="en-US"/>
        </a:p>
      </dgm:t>
    </dgm:pt>
    <dgm:pt modelId="{1DDA735C-7766-4457-B926-7170E01A2C8C}">
      <dgm:prSet phldrT="[Text]" custT="1"/>
      <dgm:spPr/>
      <dgm:t>
        <a:bodyPr/>
        <a:lstStyle/>
        <a:p>
          <a:r>
            <a:rPr lang="en-US" sz="2000" b="1" smtClean="0"/>
            <a:t>He brought an armful of twigs and dead wood.</a:t>
          </a:r>
          <a:endParaRPr lang="en-US" sz="2000" b="1" dirty="0"/>
        </a:p>
      </dgm:t>
    </dgm:pt>
    <dgm:pt modelId="{8AAC1CD4-8F0F-4BBA-9592-299A2975796B}" type="parTrans" cxnId="{DD270338-EC01-455F-9FD0-D183E0145333}">
      <dgm:prSet/>
      <dgm:spPr/>
      <dgm:t>
        <a:bodyPr/>
        <a:lstStyle/>
        <a:p>
          <a:endParaRPr lang="en-US"/>
        </a:p>
      </dgm:t>
    </dgm:pt>
    <dgm:pt modelId="{0A492BFE-55A8-4A21-80BF-5A79C6C908E9}" type="sibTrans" cxnId="{DD270338-EC01-455F-9FD0-D183E0145333}">
      <dgm:prSet/>
      <dgm:spPr/>
      <dgm:t>
        <a:bodyPr/>
        <a:lstStyle/>
        <a:p>
          <a:endParaRPr lang="en-US"/>
        </a:p>
      </dgm:t>
    </dgm:pt>
    <dgm:pt modelId="{F9A7069D-2A15-47ED-92B9-AA9833FEBBB6}">
      <dgm:prSet phldrT="[Text]" custT="1"/>
      <dgm:spPr/>
      <dgm:t>
        <a:bodyPr/>
        <a:lstStyle/>
        <a:p>
          <a:endParaRPr lang="en-US" sz="1800" b="1" dirty="0">
            <a:solidFill>
              <a:schemeClr val="tx1"/>
            </a:solidFill>
          </a:endParaRPr>
        </a:p>
      </dgm:t>
    </dgm:pt>
    <dgm:pt modelId="{6CC8A795-9418-4A26-BBA5-F1CBBC536B21}" type="parTrans" cxnId="{26818F5B-F4B1-4C13-A652-66B00CF7CE1A}">
      <dgm:prSet/>
      <dgm:spPr/>
      <dgm:t>
        <a:bodyPr/>
        <a:lstStyle/>
        <a:p>
          <a:endParaRPr lang="en-US"/>
        </a:p>
      </dgm:t>
    </dgm:pt>
    <dgm:pt modelId="{DCE5C996-4FFF-4A66-9469-5366D2C24A68}" type="sibTrans" cxnId="{26818F5B-F4B1-4C13-A652-66B00CF7CE1A}">
      <dgm:prSet/>
      <dgm:spPr/>
      <dgm:t>
        <a:bodyPr/>
        <a:lstStyle/>
        <a:p>
          <a:endParaRPr lang="en-US"/>
        </a:p>
      </dgm:t>
    </dgm:pt>
    <dgm:pt modelId="{AB288C5F-7EB9-4597-8450-0A79444306DD}" type="pres">
      <dgm:prSet presAssocID="{4CECAEC2-9E37-4381-9577-7D069EB48A5D}" presName="hierChild1" presStyleCnt="0">
        <dgm:presLayoutVars>
          <dgm:orgChart val="1"/>
          <dgm:chPref val="1"/>
          <dgm:dir/>
          <dgm:animOne val="branch"/>
          <dgm:animLvl val="lvl"/>
          <dgm:resizeHandles/>
        </dgm:presLayoutVars>
      </dgm:prSet>
      <dgm:spPr/>
      <dgm:t>
        <a:bodyPr/>
        <a:lstStyle/>
        <a:p>
          <a:endParaRPr lang="en-US"/>
        </a:p>
      </dgm:t>
    </dgm:pt>
    <dgm:pt modelId="{6103F546-108E-47F3-97D2-7345E7ABC1B4}" type="pres">
      <dgm:prSet presAssocID="{AE90D23A-C8DF-4361-8E79-5CD7BBC9343D}" presName="hierRoot1" presStyleCnt="0">
        <dgm:presLayoutVars>
          <dgm:hierBranch val="init"/>
        </dgm:presLayoutVars>
      </dgm:prSet>
      <dgm:spPr/>
      <dgm:t>
        <a:bodyPr/>
        <a:lstStyle/>
        <a:p>
          <a:endParaRPr lang="en-US"/>
        </a:p>
      </dgm:t>
    </dgm:pt>
    <dgm:pt modelId="{9222A1C9-CF23-400D-ACEE-B65872D2B779}" type="pres">
      <dgm:prSet presAssocID="{AE90D23A-C8DF-4361-8E79-5CD7BBC9343D}" presName="rootComposite1" presStyleCnt="0"/>
      <dgm:spPr/>
      <dgm:t>
        <a:bodyPr/>
        <a:lstStyle/>
        <a:p>
          <a:endParaRPr lang="en-US"/>
        </a:p>
      </dgm:t>
    </dgm:pt>
    <dgm:pt modelId="{524D8FCE-CAE8-426C-859E-1997FBB5D4C0}" type="pres">
      <dgm:prSet presAssocID="{AE90D23A-C8DF-4361-8E79-5CD7BBC9343D}" presName="rootText1" presStyleLbl="node0" presStyleIdx="0" presStyleCnt="1" custScaleX="352857" custScaleY="114534" custLinFactNeighborX="0" custLinFactNeighborY="-76960">
        <dgm:presLayoutVars>
          <dgm:chPref val="3"/>
        </dgm:presLayoutVars>
      </dgm:prSet>
      <dgm:spPr/>
      <dgm:t>
        <a:bodyPr/>
        <a:lstStyle/>
        <a:p>
          <a:endParaRPr lang="en-US"/>
        </a:p>
      </dgm:t>
    </dgm:pt>
    <dgm:pt modelId="{9F4AFB49-69BC-4961-81A1-69486175C587}" type="pres">
      <dgm:prSet presAssocID="{AE90D23A-C8DF-4361-8E79-5CD7BBC9343D}" presName="rootConnector1" presStyleLbl="node1" presStyleIdx="0" presStyleCnt="0"/>
      <dgm:spPr/>
      <dgm:t>
        <a:bodyPr/>
        <a:lstStyle/>
        <a:p>
          <a:endParaRPr lang="en-US"/>
        </a:p>
      </dgm:t>
    </dgm:pt>
    <dgm:pt modelId="{2513483A-A00D-48A1-9E06-CA547EDD5C27}" type="pres">
      <dgm:prSet presAssocID="{AE90D23A-C8DF-4361-8E79-5CD7BBC9343D}" presName="hierChild2" presStyleCnt="0"/>
      <dgm:spPr/>
      <dgm:t>
        <a:bodyPr/>
        <a:lstStyle/>
        <a:p>
          <a:endParaRPr lang="en-US"/>
        </a:p>
      </dgm:t>
    </dgm:pt>
    <dgm:pt modelId="{AB16808B-8F4A-4842-AEB0-1DB6EB3BF72B}" type="pres">
      <dgm:prSet presAssocID="{3F19A00A-53F4-46C8-8065-38E7350533CD}" presName="Name37" presStyleLbl="parChTrans1D2" presStyleIdx="0" presStyleCnt="3"/>
      <dgm:spPr/>
      <dgm:t>
        <a:bodyPr/>
        <a:lstStyle/>
        <a:p>
          <a:endParaRPr lang="en-US"/>
        </a:p>
      </dgm:t>
    </dgm:pt>
    <dgm:pt modelId="{D1EBFF06-4EAC-47BC-8031-883C8E9CF596}" type="pres">
      <dgm:prSet presAssocID="{DC706365-71D0-4A0D-9E55-0353E9A5235F}" presName="hierRoot2" presStyleCnt="0">
        <dgm:presLayoutVars>
          <dgm:hierBranch val="init"/>
        </dgm:presLayoutVars>
      </dgm:prSet>
      <dgm:spPr/>
      <dgm:t>
        <a:bodyPr/>
        <a:lstStyle/>
        <a:p>
          <a:endParaRPr lang="en-US"/>
        </a:p>
      </dgm:t>
    </dgm:pt>
    <dgm:pt modelId="{FE5AFFA1-224B-4399-AB45-A102A2F5BCBD}" type="pres">
      <dgm:prSet presAssocID="{DC706365-71D0-4A0D-9E55-0353E9A5235F}" presName="rootComposite" presStyleCnt="0"/>
      <dgm:spPr/>
      <dgm:t>
        <a:bodyPr/>
        <a:lstStyle/>
        <a:p>
          <a:endParaRPr lang="en-US"/>
        </a:p>
      </dgm:t>
    </dgm:pt>
    <dgm:pt modelId="{A04F1532-6440-452A-8BA5-E06A2CF23C8C}" type="pres">
      <dgm:prSet presAssocID="{DC706365-71D0-4A0D-9E55-0353E9A5235F}" presName="rootText" presStyleLbl="node2" presStyleIdx="0" presStyleCnt="3" custScaleX="129959" custScaleY="161420">
        <dgm:presLayoutVars>
          <dgm:chPref val="3"/>
        </dgm:presLayoutVars>
      </dgm:prSet>
      <dgm:spPr/>
      <dgm:t>
        <a:bodyPr/>
        <a:lstStyle/>
        <a:p>
          <a:endParaRPr lang="en-US"/>
        </a:p>
      </dgm:t>
    </dgm:pt>
    <dgm:pt modelId="{2ED9ECE1-945C-4630-8D37-5A989CBDCF3E}" type="pres">
      <dgm:prSet presAssocID="{DC706365-71D0-4A0D-9E55-0353E9A5235F}" presName="rootConnector" presStyleLbl="node2" presStyleIdx="0" presStyleCnt="3"/>
      <dgm:spPr/>
      <dgm:t>
        <a:bodyPr/>
        <a:lstStyle/>
        <a:p>
          <a:endParaRPr lang="en-US"/>
        </a:p>
      </dgm:t>
    </dgm:pt>
    <dgm:pt modelId="{24E2D5B8-9189-4D75-A819-B3BCE760EBBC}" type="pres">
      <dgm:prSet presAssocID="{DC706365-71D0-4A0D-9E55-0353E9A5235F}" presName="hierChild4" presStyleCnt="0"/>
      <dgm:spPr/>
      <dgm:t>
        <a:bodyPr/>
        <a:lstStyle/>
        <a:p>
          <a:endParaRPr lang="en-US"/>
        </a:p>
      </dgm:t>
    </dgm:pt>
    <dgm:pt modelId="{CAE45710-29A9-4A38-BCC1-B6223113B153}" type="pres">
      <dgm:prSet presAssocID="{DC706365-71D0-4A0D-9E55-0353E9A5235F}" presName="hierChild5" presStyleCnt="0"/>
      <dgm:spPr/>
      <dgm:t>
        <a:bodyPr/>
        <a:lstStyle/>
        <a:p>
          <a:endParaRPr lang="en-US"/>
        </a:p>
      </dgm:t>
    </dgm:pt>
    <dgm:pt modelId="{3953242F-AA12-4750-8B64-AEDFC375D40B}" type="pres">
      <dgm:prSet presAssocID="{8AAC1CD4-8F0F-4BBA-9592-299A2975796B}" presName="Name37" presStyleLbl="parChTrans1D2" presStyleIdx="1" presStyleCnt="3"/>
      <dgm:spPr/>
      <dgm:t>
        <a:bodyPr/>
        <a:lstStyle/>
        <a:p>
          <a:endParaRPr lang="en-US"/>
        </a:p>
      </dgm:t>
    </dgm:pt>
    <dgm:pt modelId="{A3A76693-F267-44E1-8899-0F96D8410531}" type="pres">
      <dgm:prSet presAssocID="{1DDA735C-7766-4457-B926-7170E01A2C8C}" presName="hierRoot2" presStyleCnt="0">
        <dgm:presLayoutVars>
          <dgm:hierBranch val="init"/>
        </dgm:presLayoutVars>
      </dgm:prSet>
      <dgm:spPr/>
      <dgm:t>
        <a:bodyPr/>
        <a:lstStyle/>
        <a:p>
          <a:endParaRPr lang="en-US"/>
        </a:p>
      </dgm:t>
    </dgm:pt>
    <dgm:pt modelId="{FF950ED8-BDD4-4090-A69B-9C9C9154977F}" type="pres">
      <dgm:prSet presAssocID="{1DDA735C-7766-4457-B926-7170E01A2C8C}" presName="rootComposite" presStyleCnt="0"/>
      <dgm:spPr/>
      <dgm:t>
        <a:bodyPr/>
        <a:lstStyle/>
        <a:p>
          <a:endParaRPr lang="en-US"/>
        </a:p>
      </dgm:t>
    </dgm:pt>
    <dgm:pt modelId="{BC655FEE-C47E-4660-B514-B4ABB9B96401}" type="pres">
      <dgm:prSet presAssocID="{1DDA735C-7766-4457-B926-7170E01A2C8C}" presName="rootText" presStyleLbl="node2" presStyleIdx="1" presStyleCnt="3" custScaleX="103934" custScaleY="163557">
        <dgm:presLayoutVars>
          <dgm:chPref val="3"/>
        </dgm:presLayoutVars>
      </dgm:prSet>
      <dgm:spPr/>
      <dgm:t>
        <a:bodyPr/>
        <a:lstStyle/>
        <a:p>
          <a:endParaRPr lang="en-US"/>
        </a:p>
      </dgm:t>
    </dgm:pt>
    <dgm:pt modelId="{F70FFCF7-023A-40A8-B7AC-E05D92384C1D}" type="pres">
      <dgm:prSet presAssocID="{1DDA735C-7766-4457-B926-7170E01A2C8C}" presName="rootConnector" presStyleLbl="node2" presStyleIdx="1" presStyleCnt="3"/>
      <dgm:spPr/>
      <dgm:t>
        <a:bodyPr/>
        <a:lstStyle/>
        <a:p>
          <a:endParaRPr lang="en-US"/>
        </a:p>
      </dgm:t>
    </dgm:pt>
    <dgm:pt modelId="{B6788DE9-B591-475C-93B9-B232649546C3}" type="pres">
      <dgm:prSet presAssocID="{1DDA735C-7766-4457-B926-7170E01A2C8C}" presName="hierChild4" presStyleCnt="0"/>
      <dgm:spPr/>
      <dgm:t>
        <a:bodyPr/>
        <a:lstStyle/>
        <a:p>
          <a:endParaRPr lang="en-US"/>
        </a:p>
      </dgm:t>
    </dgm:pt>
    <dgm:pt modelId="{FF6B24D9-E404-4E1F-AA3F-757499AB2957}" type="pres">
      <dgm:prSet presAssocID="{1DDA735C-7766-4457-B926-7170E01A2C8C}" presName="hierChild5" presStyleCnt="0"/>
      <dgm:spPr/>
      <dgm:t>
        <a:bodyPr/>
        <a:lstStyle/>
        <a:p>
          <a:endParaRPr lang="en-US"/>
        </a:p>
      </dgm:t>
    </dgm:pt>
    <dgm:pt modelId="{4CE52EF6-A4B6-4646-989E-8B628B5E4011}" type="pres">
      <dgm:prSet presAssocID="{6CC8A795-9418-4A26-BBA5-F1CBBC536B21}" presName="Name37" presStyleLbl="parChTrans1D2" presStyleIdx="2" presStyleCnt="3"/>
      <dgm:spPr/>
      <dgm:t>
        <a:bodyPr/>
        <a:lstStyle/>
        <a:p>
          <a:endParaRPr lang="en-US"/>
        </a:p>
      </dgm:t>
    </dgm:pt>
    <dgm:pt modelId="{159E8FF7-4534-4AB9-9EC4-8CECEEEA9C11}" type="pres">
      <dgm:prSet presAssocID="{F9A7069D-2A15-47ED-92B9-AA9833FEBBB6}" presName="hierRoot2" presStyleCnt="0">
        <dgm:presLayoutVars>
          <dgm:hierBranch val="init"/>
        </dgm:presLayoutVars>
      </dgm:prSet>
      <dgm:spPr/>
      <dgm:t>
        <a:bodyPr/>
        <a:lstStyle/>
        <a:p>
          <a:endParaRPr lang="en-US"/>
        </a:p>
      </dgm:t>
    </dgm:pt>
    <dgm:pt modelId="{D5165142-FD66-4795-A0A5-CBF530544BCA}" type="pres">
      <dgm:prSet presAssocID="{F9A7069D-2A15-47ED-92B9-AA9833FEBBB6}" presName="rootComposite" presStyleCnt="0"/>
      <dgm:spPr/>
      <dgm:t>
        <a:bodyPr/>
        <a:lstStyle/>
        <a:p>
          <a:endParaRPr lang="en-US"/>
        </a:p>
      </dgm:t>
    </dgm:pt>
    <dgm:pt modelId="{ECF13D96-518B-4488-B293-AB5405765B5D}" type="pres">
      <dgm:prSet presAssocID="{F9A7069D-2A15-47ED-92B9-AA9833FEBBB6}" presName="rootText" presStyleLbl="node2" presStyleIdx="2" presStyleCnt="3" custScaleX="105181" custScaleY="157008">
        <dgm:presLayoutVars>
          <dgm:chPref val="3"/>
        </dgm:presLayoutVars>
      </dgm:prSet>
      <dgm:spPr/>
      <dgm:t>
        <a:bodyPr/>
        <a:lstStyle/>
        <a:p>
          <a:endParaRPr lang="en-US"/>
        </a:p>
      </dgm:t>
    </dgm:pt>
    <dgm:pt modelId="{FE9AB374-E06B-4BC3-AFD6-1ED15FFCAFDE}" type="pres">
      <dgm:prSet presAssocID="{F9A7069D-2A15-47ED-92B9-AA9833FEBBB6}" presName="rootConnector" presStyleLbl="node2" presStyleIdx="2" presStyleCnt="3"/>
      <dgm:spPr/>
      <dgm:t>
        <a:bodyPr/>
        <a:lstStyle/>
        <a:p>
          <a:endParaRPr lang="en-US"/>
        </a:p>
      </dgm:t>
    </dgm:pt>
    <dgm:pt modelId="{349801DD-AD71-4A97-9582-BC74998DD62A}" type="pres">
      <dgm:prSet presAssocID="{F9A7069D-2A15-47ED-92B9-AA9833FEBBB6}" presName="hierChild4" presStyleCnt="0"/>
      <dgm:spPr/>
      <dgm:t>
        <a:bodyPr/>
        <a:lstStyle/>
        <a:p>
          <a:endParaRPr lang="en-US"/>
        </a:p>
      </dgm:t>
    </dgm:pt>
    <dgm:pt modelId="{322EFF29-5246-4548-8276-F888C97E6F36}" type="pres">
      <dgm:prSet presAssocID="{F9A7069D-2A15-47ED-92B9-AA9833FEBBB6}" presName="hierChild5" presStyleCnt="0"/>
      <dgm:spPr/>
      <dgm:t>
        <a:bodyPr/>
        <a:lstStyle/>
        <a:p>
          <a:endParaRPr lang="en-US"/>
        </a:p>
      </dgm:t>
    </dgm:pt>
    <dgm:pt modelId="{2016D626-B9EE-4739-931A-8FE129083E67}" type="pres">
      <dgm:prSet presAssocID="{AE90D23A-C8DF-4361-8E79-5CD7BBC9343D}" presName="hierChild3" presStyleCnt="0"/>
      <dgm:spPr/>
      <dgm:t>
        <a:bodyPr/>
        <a:lstStyle/>
        <a:p>
          <a:endParaRPr lang="en-US"/>
        </a:p>
      </dgm:t>
    </dgm:pt>
  </dgm:ptLst>
  <dgm:cxnLst>
    <dgm:cxn modelId="{66332ADC-3977-4A80-AA98-A23C37F4B65D}" type="presOf" srcId="{F9A7069D-2A15-47ED-92B9-AA9833FEBBB6}" destId="{FE9AB374-E06B-4BC3-AFD6-1ED15FFCAFDE}" srcOrd="1" destOrd="0" presId="urn:microsoft.com/office/officeart/2005/8/layout/orgChart1"/>
    <dgm:cxn modelId="{AFE99164-BA51-4AAF-B06F-2ABC0D2AAA13}" type="presOf" srcId="{DC706365-71D0-4A0D-9E55-0353E9A5235F}" destId="{2ED9ECE1-945C-4630-8D37-5A989CBDCF3E}" srcOrd="1" destOrd="0" presId="urn:microsoft.com/office/officeart/2005/8/layout/orgChart1"/>
    <dgm:cxn modelId="{577BFF19-052F-402F-A2C6-708DEFFAC539}" type="presOf" srcId="{1DDA735C-7766-4457-B926-7170E01A2C8C}" destId="{F70FFCF7-023A-40A8-B7AC-E05D92384C1D}" srcOrd="1" destOrd="0" presId="urn:microsoft.com/office/officeart/2005/8/layout/orgChart1"/>
    <dgm:cxn modelId="{28E06FC9-F9D5-4703-88B4-7A4270AA4B76}" type="presOf" srcId="{4CECAEC2-9E37-4381-9577-7D069EB48A5D}" destId="{AB288C5F-7EB9-4597-8450-0A79444306DD}" srcOrd="0" destOrd="0" presId="urn:microsoft.com/office/officeart/2005/8/layout/orgChart1"/>
    <dgm:cxn modelId="{36F8165C-563E-4AB4-A36B-E1D75E444AFB}" srcId="{4CECAEC2-9E37-4381-9577-7D069EB48A5D}" destId="{AE90D23A-C8DF-4361-8E79-5CD7BBC9343D}" srcOrd="0" destOrd="0" parTransId="{9887B9EC-5B68-40BB-9F7C-902FF9575B7D}" sibTransId="{723DA5D6-7CE2-4E79-A620-1A9CD85535AE}"/>
    <dgm:cxn modelId="{5B3D9DA3-522E-4789-9DDF-7CB44E7469D1}" type="presOf" srcId="{6CC8A795-9418-4A26-BBA5-F1CBBC536B21}" destId="{4CE52EF6-A4B6-4646-989E-8B628B5E4011}" srcOrd="0" destOrd="0" presId="urn:microsoft.com/office/officeart/2005/8/layout/orgChart1"/>
    <dgm:cxn modelId="{26818F5B-F4B1-4C13-A652-66B00CF7CE1A}" srcId="{AE90D23A-C8DF-4361-8E79-5CD7BBC9343D}" destId="{F9A7069D-2A15-47ED-92B9-AA9833FEBBB6}" srcOrd="2" destOrd="0" parTransId="{6CC8A795-9418-4A26-BBA5-F1CBBC536B21}" sibTransId="{DCE5C996-4FFF-4A66-9469-5366D2C24A68}"/>
    <dgm:cxn modelId="{E58F6437-1759-4DA5-A336-0DFBE376CB04}" type="presOf" srcId="{DC706365-71D0-4A0D-9E55-0353E9A5235F}" destId="{A04F1532-6440-452A-8BA5-E06A2CF23C8C}" srcOrd="0" destOrd="0" presId="urn:microsoft.com/office/officeart/2005/8/layout/orgChart1"/>
    <dgm:cxn modelId="{DD270338-EC01-455F-9FD0-D183E0145333}" srcId="{AE90D23A-C8DF-4361-8E79-5CD7BBC9343D}" destId="{1DDA735C-7766-4457-B926-7170E01A2C8C}" srcOrd="1" destOrd="0" parTransId="{8AAC1CD4-8F0F-4BBA-9592-299A2975796B}" sibTransId="{0A492BFE-55A8-4A21-80BF-5A79C6C908E9}"/>
    <dgm:cxn modelId="{90961B6A-E950-46DE-B7AA-4DCE040871C2}" type="presOf" srcId="{8AAC1CD4-8F0F-4BBA-9592-299A2975796B}" destId="{3953242F-AA12-4750-8B64-AEDFC375D40B}" srcOrd="0" destOrd="0" presId="urn:microsoft.com/office/officeart/2005/8/layout/orgChart1"/>
    <dgm:cxn modelId="{6B0D0A80-CF32-47AB-8C01-8DC1CF751154}" type="presOf" srcId="{AE90D23A-C8DF-4361-8E79-5CD7BBC9343D}" destId="{9F4AFB49-69BC-4961-81A1-69486175C587}" srcOrd="1" destOrd="0" presId="urn:microsoft.com/office/officeart/2005/8/layout/orgChart1"/>
    <dgm:cxn modelId="{0C3ED06A-1749-4B15-9CA2-5FFF2A87D3BB}" type="presOf" srcId="{3F19A00A-53F4-46C8-8065-38E7350533CD}" destId="{AB16808B-8F4A-4842-AEB0-1DB6EB3BF72B}" srcOrd="0" destOrd="0" presId="urn:microsoft.com/office/officeart/2005/8/layout/orgChart1"/>
    <dgm:cxn modelId="{CA6BBE16-6AE9-46F1-9CAE-B7B5165AA76A}" srcId="{AE90D23A-C8DF-4361-8E79-5CD7BBC9343D}" destId="{DC706365-71D0-4A0D-9E55-0353E9A5235F}" srcOrd="0" destOrd="0" parTransId="{3F19A00A-53F4-46C8-8065-38E7350533CD}" sibTransId="{7A4F870E-AA50-401A-BE10-4107E28FD8F4}"/>
    <dgm:cxn modelId="{64C8C8BE-5AA6-4E28-8D9A-01B6B13FCD1F}" type="presOf" srcId="{F9A7069D-2A15-47ED-92B9-AA9833FEBBB6}" destId="{ECF13D96-518B-4488-B293-AB5405765B5D}" srcOrd="0" destOrd="0" presId="urn:microsoft.com/office/officeart/2005/8/layout/orgChart1"/>
    <dgm:cxn modelId="{447DA937-395B-483B-B3A7-5B32690F889F}" type="presOf" srcId="{1DDA735C-7766-4457-B926-7170E01A2C8C}" destId="{BC655FEE-C47E-4660-B514-B4ABB9B96401}" srcOrd="0" destOrd="0" presId="urn:microsoft.com/office/officeart/2005/8/layout/orgChart1"/>
    <dgm:cxn modelId="{422EB0B2-253D-4F40-9BE9-C05DE85FFC04}" type="presOf" srcId="{AE90D23A-C8DF-4361-8E79-5CD7BBC9343D}" destId="{524D8FCE-CAE8-426C-859E-1997FBB5D4C0}" srcOrd="0" destOrd="0" presId="urn:microsoft.com/office/officeart/2005/8/layout/orgChart1"/>
    <dgm:cxn modelId="{12CB4845-5761-498C-A7F9-212876BBF9E9}" type="presParOf" srcId="{AB288C5F-7EB9-4597-8450-0A79444306DD}" destId="{6103F546-108E-47F3-97D2-7345E7ABC1B4}" srcOrd="0" destOrd="0" presId="urn:microsoft.com/office/officeart/2005/8/layout/orgChart1"/>
    <dgm:cxn modelId="{5E231378-746C-47F0-B286-7CC756FEDE45}" type="presParOf" srcId="{6103F546-108E-47F3-97D2-7345E7ABC1B4}" destId="{9222A1C9-CF23-400D-ACEE-B65872D2B779}" srcOrd="0" destOrd="0" presId="urn:microsoft.com/office/officeart/2005/8/layout/orgChart1"/>
    <dgm:cxn modelId="{4172517C-432E-445C-8908-AC1F4E4331BC}" type="presParOf" srcId="{9222A1C9-CF23-400D-ACEE-B65872D2B779}" destId="{524D8FCE-CAE8-426C-859E-1997FBB5D4C0}" srcOrd="0" destOrd="0" presId="urn:microsoft.com/office/officeart/2005/8/layout/orgChart1"/>
    <dgm:cxn modelId="{A5BB4175-3896-4554-AFBB-B788B0BE0CAD}" type="presParOf" srcId="{9222A1C9-CF23-400D-ACEE-B65872D2B779}" destId="{9F4AFB49-69BC-4961-81A1-69486175C587}" srcOrd="1" destOrd="0" presId="urn:microsoft.com/office/officeart/2005/8/layout/orgChart1"/>
    <dgm:cxn modelId="{DFBB2B19-A9EB-481D-B63B-449FC7201312}" type="presParOf" srcId="{6103F546-108E-47F3-97D2-7345E7ABC1B4}" destId="{2513483A-A00D-48A1-9E06-CA547EDD5C27}" srcOrd="1" destOrd="0" presId="urn:microsoft.com/office/officeart/2005/8/layout/orgChart1"/>
    <dgm:cxn modelId="{337417FA-7231-4215-A8D0-42E843109AF8}" type="presParOf" srcId="{2513483A-A00D-48A1-9E06-CA547EDD5C27}" destId="{AB16808B-8F4A-4842-AEB0-1DB6EB3BF72B}" srcOrd="0" destOrd="0" presId="urn:microsoft.com/office/officeart/2005/8/layout/orgChart1"/>
    <dgm:cxn modelId="{957B0CE7-C956-43DF-9394-60CCCA131D2E}" type="presParOf" srcId="{2513483A-A00D-48A1-9E06-CA547EDD5C27}" destId="{D1EBFF06-4EAC-47BC-8031-883C8E9CF596}" srcOrd="1" destOrd="0" presId="urn:microsoft.com/office/officeart/2005/8/layout/orgChart1"/>
    <dgm:cxn modelId="{34DE992C-D2AC-4E56-B55B-993E6491F2BF}" type="presParOf" srcId="{D1EBFF06-4EAC-47BC-8031-883C8E9CF596}" destId="{FE5AFFA1-224B-4399-AB45-A102A2F5BCBD}" srcOrd="0" destOrd="0" presId="urn:microsoft.com/office/officeart/2005/8/layout/orgChart1"/>
    <dgm:cxn modelId="{40A8370C-0656-4B8C-8723-E50DDA5FB322}" type="presParOf" srcId="{FE5AFFA1-224B-4399-AB45-A102A2F5BCBD}" destId="{A04F1532-6440-452A-8BA5-E06A2CF23C8C}" srcOrd="0" destOrd="0" presId="urn:microsoft.com/office/officeart/2005/8/layout/orgChart1"/>
    <dgm:cxn modelId="{C609E751-77AB-4201-A995-9308DF2E4071}" type="presParOf" srcId="{FE5AFFA1-224B-4399-AB45-A102A2F5BCBD}" destId="{2ED9ECE1-945C-4630-8D37-5A989CBDCF3E}" srcOrd="1" destOrd="0" presId="urn:microsoft.com/office/officeart/2005/8/layout/orgChart1"/>
    <dgm:cxn modelId="{EEC62AD0-E7D1-4E91-828B-0B37137A89F5}" type="presParOf" srcId="{D1EBFF06-4EAC-47BC-8031-883C8E9CF596}" destId="{24E2D5B8-9189-4D75-A819-B3BCE760EBBC}" srcOrd="1" destOrd="0" presId="urn:microsoft.com/office/officeart/2005/8/layout/orgChart1"/>
    <dgm:cxn modelId="{0BBC10A1-D2B6-43DA-BD26-19424CA3E980}" type="presParOf" srcId="{D1EBFF06-4EAC-47BC-8031-883C8E9CF596}" destId="{CAE45710-29A9-4A38-BCC1-B6223113B153}" srcOrd="2" destOrd="0" presId="urn:microsoft.com/office/officeart/2005/8/layout/orgChart1"/>
    <dgm:cxn modelId="{8C7F997D-6539-4B65-B6EC-C877F77009E4}" type="presParOf" srcId="{2513483A-A00D-48A1-9E06-CA547EDD5C27}" destId="{3953242F-AA12-4750-8B64-AEDFC375D40B}" srcOrd="2" destOrd="0" presId="urn:microsoft.com/office/officeart/2005/8/layout/orgChart1"/>
    <dgm:cxn modelId="{58F0B90E-C08A-4074-92AC-88CDAAA4747A}" type="presParOf" srcId="{2513483A-A00D-48A1-9E06-CA547EDD5C27}" destId="{A3A76693-F267-44E1-8899-0F96D8410531}" srcOrd="3" destOrd="0" presId="urn:microsoft.com/office/officeart/2005/8/layout/orgChart1"/>
    <dgm:cxn modelId="{D3D69894-42AD-479B-AEC1-7FADB8DE52AA}" type="presParOf" srcId="{A3A76693-F267-44E1-8899-0F96D8410531}" destId="{FF950ED8-BDD4-4090-A69B-9C9C9154977F}" srcOrd="0" destOrd="0" presId="urn:microsoft.com/office/officeart/2005/8/layout/orgChart1"/>
    <dgm:cxn modelId="{C29A8BE9-9596-4789-9D70-0FC19E4E1A86}" type="presParOf" srcId="{FF950ED8-BDD4-4090-A69B-9C9C9154977F}" destId="{BC655FEE-C47E-4660-B514-B4ABB9B96401}" srcOrd="0" destOrd="0" presId="urn:microsoft.com/office/officeart/2005/8/layout/orgChart1"/>
    <dgm:cxn modelId="{0BE19425-8A54-48C0-A0A6-F9A80A93BE63}" type="presParOf" srcId="{FF950ED8-BDD4-4090-A69B-9C9C9154977F}" destId="{F70FFCF7-023A-40A8-B7AC-E05D92384C1D}" srcOrd="1" destOrd="0" presId="urn:microsoft.com/office/officeart/2005/8/layout/orgChart1"/>
    <dgm:cxn modelId="{32B6CDE0-BF23-4D02-9B97-0B187DE554A9}" type="presParOf" srcId="{A3A76693-F267-44E1-8899-0F96D8410531}" destId="{B6788DE9-B591-475C-93B9-B232649546C3}" srcOrd="1" destOrd="0" presId="urn:microsoft.com/office/officeart/2005/8/layout/orgChart1"/>
    <dgm:cxn modelId="{D0057FCB-4627-494D-AA7D-8414F1FD0118}" type="presParOf" srcId="{A3A76693-F267-44E1-8899-0F96D8410531}" destId="{FF6B24D9-E404-4E1F-AA3F-757499AB2957}" srcOrd="2" destOrd="0" presId="urn:microsoft.com/office/officeart/2005/8/layout/orgChart1"/>
    <dgm:cxn modelId="{540494CA-B0B4-49E7-A0F5-E18A7F127361}" type="presParOf" srcId="{2513483A-A00D-48A1-9E06-CA547EDD5C27}" destId="{4CE52EF6-A4B6-4646-989E-8B628B5E4011}" srcOrd="4" destOrd="0" presId="urn:microsoft.com/office/officeart/2005/8/layout/orgChart1"/>
    <dgm:cxn modelId="{359541CF-5961-4630-A575-E660E78152D1}" type="presParOf" srcId="{2513483A-A00D-48A1-9E06-CA547EDD5C27}" destId="{159E8FF7-4534-4AB9-9EC4-8CECEEEA9C11}" srcOrd="5" destOrd="0" presId="urn:microsoft.com/office/officeart/2005/8/layout/orgChart1"/>
    <dgm:cxn modelId="{43B669D1-3627-4BB1-8A21-69CE6B1ADE2B}" type="presParOf" srcId="{159E8FF7-4534-4AB9-9EC4-8CECEEEA9C11}" destId="{D5165142-FD66-4795-A0A5-CBF530544BCA}" srcOrd="0" destOrd="0" presId="urn:microsoft.com/office/officeart/2005/8/layout/orgChart1"/>
    <dgm:cxn modelId="{A12C74BC-5637-4933-AC5E-8DC4ABE85A36}" type="presParOf" srcId="{D5165142-FD66-4795-A0A5-CBF530544BCA}" destId="{ECF13D96-518B-4488-B293-AB5405765B5D}" srcOrd="0" destOrd="0" presId="urn:microsoft.com/office/officeart/2005/8/layout/orgChart1"/>
    <dgm:cxn modelId="{86E4B582-4515-4FC4-99E2-761B2218B4E4}" type="presParOf" srcId="{D5165142-FD66-4795-A0A5-CBF530544BCA}" destId="{FE9AB374-E06B-4BC3-AFD6-1ED15FFCAFDE}" srcOrd="1" destOrd="0" presId="urn:microsoft.com/office/officeart/2005/8/layout/orgChart1"/>
    <dgm:cxn modelId="{BDFF85B8-9B51-46D7-83A2-87F4A3769874}" type="presParOf" srcId="{159E8FF7-4534-4AB9-9EC4-8CECEEEA9C11}" destId="{349801DD-AD71-4A97-9582-BC74998DD62A}" srcOrd="1" destOrd="0" presId="urn:microsoft.com/office/officeart/2005/8/layout/orgChart1"/>
    <dgm:cxn modelId="{2D23036B-1526-46EF-9A1C-F72B1A03813C}" type="presParOf" srcId="{159E8FF7-4534-4AB9-9EC4-8CECEEEA9C11}" destId="{322EFF29-5246-4548-8276-F888C97E6F36}" srcOrd="2" destOrd="0" presId="urn:microsoft.com/office/officeart/2005/8/layout/orgChart1"/>
    <dgm:cxn modelId="{A6B0759D-847C-45C5-9235-A2AF9B9DC4C3}" type="presParOf" srcId="{6103F546-108E-47F3-97D2-7345E7ABC1B4}" destId="{2016D626-B9EE-4739-931A-8FE129083E6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ECAEC2-9E37-4381-9577-7D069EB48A5D}" type="doc">
      <dgm:prSet loTypeId="urn:microsoft.com/office/officeart/2005/8/layout/orgChart1" loCatId="hierarchy" qsTypeId="urn:microsoft.com/office/officeart/2005/8/quickstyle/simple1" qsCatId="simple" csTypeId="urn:microsoft.com/office/officeart/2005/8/colors/accent3_5" csCatId="accent3" phldr="1"/>
      <dgm:spPr/>
      <dgm:t>
        <a:bodyPr/>
        <a:lstStyle/>
        <a:p>
          <a:endParaRPr lang="en-US"/>
        </a:p>
      </dgm:t>
    </dgm:pt>
    <dgm:pt modelId="{AE90D23A-C8DF-4361-8E79-5CD7BBC9343D}">
      <dgm:prSet phldrT="[Text]" custT="1"/>
      <dgm:spPr/>
      <dgm:t>
        <a:bodyPr/>
        <a:lstStyle/>
        <a:p>
          <a:r>
            <a:rPr lang="en-US" sz="3200" b="1" smtClean="0"/>
            <a:t>Pa was careful when preparing to make a fire.</a:t>
          </a:r>
          <a:endParaRPr lang="en-US" sz="3200" b="1" dirty="0"/>
        </a:p>
      </dgm:t>
    </dgm:pt>
    <dgm:pt modelId="{9887B9EC-5B68-40BB-9F7C-902FF9575B7D}" type="parTrans" cxnId="{36F8165C-563E-4AB4-A36B-E1D75E444AFB}">
      <dgm:prSet/>
      <dgm:spPr/>
      <dgm:t>
        <a:bodyPr/>
        <a:lstStyle/>
        <a:p>
          <a:endParaRPr lang="en-US"/>
        </a:p>
      </dgm:t>
    </dgm:pt>
    <dgm:pt modelId="{723DA5D6-7CE2-4E79-A620-1A9CD85535AE}" type="sibTrans" cxnId="{36F8165C-563E-4AB4-A36B-E1D75E444AFB}">
      <dgm:prSet/>
      <dgm:spPr/>
      <dgm:t>
        <a:bodyPr/>
        <a:lstStyle/>
        <a:p>
          <a:endParaRPr lang="en-US"/>
        </a:p>
      </dgm:t>
    </dgm:pt>
    <dgm:pt modelId="{DC706365-71D0-4A0D-9E55-0353E9A5235F}">
      <dgm:prSet phldrT="[Text]" custT="1"/>
      <dgm:spPr/>
      <dgm:t>
        <a:bodyPr/>
        <a:lstStyle/>
        <a:p>
          <a:r>
            <a:rPr lang="en-US" sz="2000" b="1" smtClean="0"/>
            <a:t>He pulled all the grass from a large space of ground.</a:t>
          </a:r>
          <a:endParaRPr lang="en-US" sz="2000" b="1" dirty="0"/>
        </a:p>
      </dgm:t>
    </dgm:pt>
    <dgm:pt modelId="{3F19A00A-53F4-46C8-8065-38E7350533CD}" type="parTrans" cxnId="{CA6BBE16-6AE9-46F1-9CAE-B7B5165AA76A}">
      <dgm:prSet/>
      <dgm:spPr/>
      <dgm:t>
        <a:bodyPr/>
        <a:lstStyle/>
        <a:p>
          <a:endParaRPr lang="en-US"/>
        </a:p>
      </dgm:t>
    </dgm:pt>
    <dgm:pt modelId="{7A4F870E-AA50-401A-BE10-4107E28FD8F4}" type="sibTrans" cxnId="{CA6BBE16-6AE9-46F1-9CAE-B7B5165AA76A}">
      <dgm:prSet/>
      <dgm:spPr/>
      <dgm:t>
        <a:bodyPr/>
        <a:lstStyle/>
        <a:p>
          <a:endParaRPr lang="en-US"/>
        </a:p>
      </dgm:t>
    </dgm:pt>
    <dgm:pt modelId="{1DDA735C-7766-4457-B926-7170E01A2C8C}">
      <dgm:prSet phldrT="[Text]" custT="1"/>
      <dgm:spPr/>
      <dgm:t>
        <a:bodyPr/>
        <a:lstStyle/>
        <a:p>
          <a:r>
            <a:rPr lang="en-US" sz="2000" b="1" smtClean="0"/>
            <a:t>He brought an armful of twigs and dead wood.</a:t>
          </a:r>
          <a:endParaRPr lang="en-US" sz="2000" b="1" dirty="0"/>
        </a:p>
      </dgm:t>
    </dgm:pt>
    <dgm:pt modelId="{8AAC1CD4-8F0F-4BBA-9592-299A2975796B}" type="parTrans" cxnId="{DD270338-EC01-455F-9FD0-D183E0145333}">
      <dgm:prSet/>
      <dgm:spPr/>
      <dgm:t>
        <a:bodyPr/>
        <a:lstStyle/>
        <a:p>
          <a:endParaRPr lang="en-US"/>
        </a:p>
      </dgm:t>
    </dgm:pt>
    <dgm:pt modelId="{0A492BFE-55A8-4A21-80BF-5A79C6C908E9}" type="sibTrans" cxnId="{DD270338-EC01-455F-9FD0-D183E0145333}">
      <dgm:prSet/>
      <dgm:spPr/>
      <dgm:t>
        <a:bodyPr/>
        <a:lstStyle/>
        <a:p>
          <a:endParaRPr lang="en-US"/>
        </a:p>
      </dgm:t>
    </dgm:pt>
    <dgm:pt modelId="{F9A7069D-2A15-47ED-92B9-AA9833FEBBB6}">
      <dgm:prSet phldrT="[Text]" custT="1"/>
      <dgm:spPr/>
      <dgm:t>
        <a:bodyPr/>
        <a:lstStyle/>
        <a:p>
          <a:endParaRPr lang="en-US" sz="1800" b="1" dirty="0">
            <a:solidFill>
              <a:schemeClr val="tx1"/>
            </a:solidFill>
          </a:endParaRPr>
        </a:p>
      </dgm:t>
    </dgm:pt>
    <dgm:pt modelId="{6CC8A795-9418-4A26-BBA5-F1CBBC536B21}" type="parTrans" cxnId="{26818F5B-F4B1-4C13-A652-66B00CF7CE1A}">
      <dgm:prSet/>
      <dgm:spPr/>
      <dgm:t>
        <a:bodyPr/>
        <a:lstStyle/>
        <a:p>
          <a:endParaRPr lang="en-US"/>
        </a:p>
      </dgm:t>
    </dgm:pt>
    <dgm:pt modelId="{DCE5C996-4FFF-4A66-9469-5366D2C24A68}" type="sibTrans" cxnId="{26818F5B-F4B1-4C13-A652-66B00CF7CE1A}">
      <dgm:prSet/>
      <dgm:spPr/>
      <dgm:t>
        <a:bodyPr/>
        <a:lstStyle/>
        <a:p>
          <a:endParaRPr lang="en-US"/>
        </a:p>
      </dgm:t>
    </dgm:pt>
    <dgm:pt modelId="{AB288C5F-7EB9-4597-8450-0A79444306DD}" type="pres">
      <dgm:prSet presAssocID="{4CECAEC2-9E37-4381-9577-7D069EB48A5D}" presName="hierChild1" presStyleCnt="0">
        <dgm:presLayoutVars>
          <dgm:orgChart val="1"/>
          <dgm:chPref val="1"/>
          <dgm:dir/>
          <dgm:animOne val="branch"/>
          <dgm:animLvl val="lvl"/>
          <dgm:resizeHandles/>
        </dgm:presLayoutVars>
      </dgm:prSet>
      <dgm:spPr/>
      <dgm:t>
        <a:bodyPr/>
        <a:lstStyle/>
        <a:p>
          <a:endParaRPr lang="en-US"/>
        </a:p>
      </dgm:t>
    </dgm:pt>
    <dgm:pt modelId="{6103F546-108E-47F3-97D2-7345E7ABC1B4}" type="pres">
      <dgm:prSet presAssocID="{AE90D23A-C8DF-4361-8E79-5CD7BBC9343D}" presName="hierRoot1" presStyleCnt="0">
        <dgm:presLayoutVars>
          <dgm:hierBranch val="init"/>
        </dgm:presLayoutVars>
      </dgm:prSet>
      <dgm:spPr/>
      <dgm:t>
        <a:bodyPr/>
        <a:lstStyle/>
        <a:p>
          <a:endParaRPr lang="en-US"/>
        </a:p>
      </dgm:t>
    </dgm:pt>
    <dgm:pt modelId="{9222A1C9-CF23-400D-ACEE-B65872D2B779}" type="pres">
      <dgm:prSet presAssocID="{AE90D23A-C8DF-4361-8E79-5CD7BBC9343D}" presName="rootComposite1" presStyleCnt="0"/>
      <dgm:spPr/>
      <dgm:t>
        <a:bodyPr/>
        <a:lstStyle/>
        <a:p>
          <a:endParaRPr lang="en-US"/>
        </a:p>
      </dgm:t>
    </dgm:pt>
    <dgm:pt modelId="{524D8FCE-CAE8-426C-859E-1997FBB5D4C0}" type="pres">
      <dgm:prSet presAssocID="{AE90D23A-C8DF-4361-8E79-5CD7BBC9343D}" presName="rootText1" presStyleLbl="node0" presStyleIdx="0" presStyleCnt="1" custScaleX="352857" custScaleY="114534" custLinFactNeighborX="0" custLinFactNeighborY="-76960">
        <dgm:presLayoutVars>
          <dgm:chPref val="3"/>
        </dgm:presLayoutVars>
      </dgm:prSet>
      <dgm:spPr/>
      <dgm:t>
        <a:bodyPr/>
        <a:lstStyle/>
        <a:p>
          <a:endParaRPr lang="en-US"/>
        </a:p>
      </dgm:t>
    </dgm:pt>
    <dgm:pt modelId="{9F4AFB49-69BC-4961-81A1-69486175C587}" type="pres">
      <dgm:prSet presAssocID="{AE90D23A-C8DF-4361-8E79-5CD7BBC9343D}" presName="rootConnector1" presStyleLbl="node1" presStyleIdx="0" presStyleCnt="0"/>
      <dgm:spPr/>
      <dgm:t>
        <a:bodyPr/>
        <a:lstStyle/>
        <a:p>
          <a:endParaRPr lang="en-US"/>
        </a:p>
      </dgm:t>
    </dgm:pt>
    <dgm:pt modelId="{2513483A-A00D-48A1-9E06-CA547EDD5C27}" type="pres">
      <dgm:prSet presAssocID="{AE90D23A-C8DF-4361-8E79-5CD7BBC9343D}" presName="hierChild2" presStyleCnt="0"/>
      <dgm:spPr/>
      <dgm:t>
        <a:bodyPr/>
        <a:lstStyle/>
        <a:p>
          <a:endParaRPr lang="en-US"/>
        </a:p>
      </dgm:t>
    </dgm:pt>
    <dgm:pt modelId="{AB16808B-8F4A-4842-AEB0-1DB6EB3BF72B}" type="pres">
      <dgm:prSet presAssocID="{3F19A00A-53F4-46C8-8065-38E7350533CD}" presName="Name37" presStyleLbl="parChTrans1D2" presStyleIdx="0" presStyleCnt="3"/>
      <dgm:spPr/>
      <dgm:t>
        <a:bodyPr/>
        <a:lstStyle/>
        <a:p>
          <a:endParaRPr lang="en-US"/>
        </a:p>
      </dgm:t>
    </dgm:pt>
    <dgm:pt modelId="{D1EBFF06-4EAC-47BC-8031-883C8E9CF596}" type="pres">
      <dgm:prSet presAssocID="{DC706365-71D0-4A0D-9E55-0353E9A5235F}" presName="hierRoot2" presStyleCnt="0">
        <dgm:presLayoutVars>
          <dgm:hierBranch val="init"/>
        </dgm:presLayoutVars>
      </dgm:prSet>
      <dgm:spPr/>
      <dgm:t>
        <a:bodyPr/>
        <a:lstStyle/>
        <a:p>
          <a:endParaRPr lang="en-US"/>
        </a:p>
      </dgm:t>
    </dgm:pt>
    <dgm:pt modelId="{FE5AFFA1-224B-4399-AB45-A102A2F5BCBD}" type="pres">
      <dgm:prSet presAssocID="{DC706365-71D0-4A0D-9E55-0353E9A5235F}" presName="rootComposite" presStyleCnt="0"/>
      <dgm:spPr/>
      <dgm:t>
        <a:bodyPr/>
        <a:lstStyle/>
        <a:p>
          <a:endParaRPr lang="en-US"/>
        </a:p>
      </dgm:t>
    </dgm:pt>
    <dgm:pt modelId="{A04F1532-6440-452A-8BA5-E06A2CF23C8C}" type="pres">
      <dgm:prSet presAssocID="{DC706365-71D0-4A0D-9E55-0353E9A5235F}" presName="rootText" presStyleLbl="node2" presStyleIdx="0" presStyleCnt="3" custScaleX="129959" custScaleY="161420">
        <dgm:presLayoutVars>
          <dgm:chPref val="3"/>
        </dgm:presLayoutVars>
      </dgm:prSet>
      <dgm:spPr/>
      <dgm:t>
        <a:bodyPr/>
        <a:lstStyle/>
        <a:p>
          <a:endParaRPr lang="en-US"/>
        </a:p>
      </dgm:t>
    </dgm:pt>
    <dgm:pt modelId="{2ED9ECE1-945C-4630-8D37-5A989CBDCF3E}" type="pres">
      <dgm:prSet presAssocID="{DC706365-71D0-4A0D-9E55-0353E9A5235F}" presName="rootConnector" presStyleLbl="node2" presStyleIdx="0" presStyleCnt="3"/>
      <dgm:spPr/>
      <dgm:t>
        <a:bodyPr/>
        <a:lstStyle/>
        <a:p>
          <a:endParaRPr lang="en-US"/>
        </a:p>
      </dgm:t>
    </dgm:pt>
    <dgm:pt modelId="{24E2D5B8-9189-4D75-A819-B3BCE760EBBC}" type="pres">
      <dgm:prSet presAssocID="{DC706365-71D0-4A0D-9E55-0353E9A5235F}" presName="hierChild4" presStyleCnt="0"/>
      <dgm:spPr/>
      <dgm:t>
        <a:bodyPr/>
        <a:lstStyle/>
        <a:p>
          <a:endParaRPr lang="en-US"/>
        </a:p>
      </dgm:t>
    </dgm:pt>
    <dgm:pt modelId="{CAE45710-29A9-4A38-BCC1-B6223113B153}" type="pres">
      <dgm:prSet presAssocID="{DC706365-71D0-4A0D-9E55-0353E9A5235F}" presName="hierChild5" presStyleCnt="0"/>
      <dgm:spPr/>
      <dgm:t>
        <a:bodyPr/>
        <a:lstStyle/>
        <a:p>
          <a:endParaRPr lang="en-US"/>
        </a:p>
      </dgm:t>
    </dgm:pt>
    <dgm:pt modelId="{3953242F-AA12-4750-8B64-AEDFC375D40B}" type="pres">
      <dgm:prSet presAssocID="{8AAC1CD4-8F0F-4BBA-9592-299A2975796B}" presName="Name37" presStyleLbl="parChTrans1D2" presStyleIdx="1" presStyleCnt="3"/>
      <dgm:spPr/>
      <dgm:t>
        <a:bodyPr/>
        <a:lstStyle/>
        <a:p>
          <a:endParaRPr lang="en-US"/>
        </a:p>
      </dgm:t>
    </dgm:pt>
    <dgm:pt modelId="{A3A76693-F267-44E1-8899-0F96D8410531}" type="pres">
      <dgm:prSet presAssocID="{1DDA735C-7766-4457-B926-7170E01A2C8C}" presName="hierRoot2" presStyleCnt="0">
        <dgm:presLayoutVars>
          <dgm:hierBranch val="init"/>
        </dgm:presLayoutVars>
      </dgm:prSet>
      <dgm:spPr/>
      <dgm:t>
        <a:bodyPr/>
        <a:lstStyle/>
        <a:p>
          <a:endParaRPr lang="en-US"/>
        </a:p>
      </dgm:t>
    </dgm:pt>
    <dgm:pt modelId="{FF950ED8-BDD4-4090-A69B-9C9C9154977F}" type="pres">
      <dgm:prSet presAssocID="{1DDA735C-7766-4457-B926-7170E01A2C8C}" presName="rootComposite" presStyleCnt="0"/>
      <dgm:spPr/>
      <dgm:t>
        <a:bodyPr/>
        <a:lstStyle/>
        <a:p>
          <a:endParaRPr lang="en-US"/>
        </a:p>
      </dgm:t>
    </dgm:pt>
    <dgm:pt modelId="{BC655FEE-C47E-4660-B514-B4ABB9B96401}" type="pres">
      <dgm:prSet presAssocID="{1DDA735C-7766-4457-B926-7170E01A2C8C}" presName="rootText" presStyleLbl="node2" presStyleIdx="1" presStyleCnt="3" custScaleX="103934" custScaleY="163557">
        <dgm:presLayoutVars>
          <dgm:chPref val="3"/>
        </dgm:presLayoutVars>
      </dgm:prSet>
      <dgm:spPr/>
      <dgm:t>
        <a:bodyPr/>
        <a:lstStyle/>
        <a:p>
          <a:endParaRPr lang="en-US"/>
        </a:p>
      </dgm:t>
    </dgm:pt>
    <dgm:pt modelId="{F70FFCF7-023A-40A8-B7AC-E05D92384C1D}" type="pres">
      <dgm:prSet presAssocID="{1DDA735C-7766-4457-B926-7170E01A2C8C}" presName="rootConnector" presStyleLbl="node2" presStyleIdx="1" presStyleCnt="3"/>
      <dgm:spPr/>
      <dgm:t>
        <a:bodyPr/>
        <a:lstStyle/>
        <a:p>
          <a:endParaRPr lang="en-US"/>
        </a:p>
      </dgm:t>
    </dgm:pt>
    <dgm:pt modelId="{B6788DE9-B591-475C-93B9-B232649546C3}" type="pres">
      <dgm:prSet presAssocID="{1DDA735C-7766-4457-B926-7170E01A2C8C}" presName="hierChild4" presStyleCnt="0"/>
      <dgm:spPr/>
      <dgm:t>
        <a:bodyPr/>
        <a:lstStyle/>
        <a:p>
          <a:endParaRPr lang="en-US"/>
        </a:p>
      </dgm:t>
    </dgm:pt>
    <dgm:pt modelId="{FF6B24D9-E404-4E1F-AA3F-757499AB2957}" type="pres">
      <dgm:prSet presAssocID="{1DDA735C-7766-4457-B926-7170E01A2C8C}" presName="hierChild5" presStyleCnt="0"/>
      <dgm:spPr/>
      <dgm:t>
        <a:bodyPr/>
        <a:lstStyle/>
        <a:p>
          <a:endParaRPr lang="en-US"/>
        </a:p>
      </dgm:t>
    </dgm:pt>
    <dgm:pt modelId="{4CE52EF6-A4B6-4646-989E-8B628B5E4011}" type="pres">
      <dgm:prSet presAssocID="{6CC8A795-9418-4A26-BBA5-F1CBBC536B21}" presName="Name37" presStyleLbl="parChTrans1D2" presStyleIdx="2" presStyleCnt="3"/>
      <dgm:spPr/>
      <dgm:t>
        <a:bodyPr/>
        <a:lstStyle/>
        <a:p>
          <a:endParaRPr lang="en-US"/>
        </a:p>
      </dgm:t>
    </dgm:pt>
    <dgm:pt modelId="{159E8FF7-4534-4AB9-9EC4-8CECEEEA9C11}" type="pres">
      <dgm:prSet presAssocID="{F9A7069D-2A15-47ED-92B9-AA9833FEBBB6}" presName="hierRoot2" presStyleCnt="0">
        <dgm:presLayoutVars>
          <dgm:hierBranch val="init"/>
        </dgm:presLayoutVars>
      </dgm:prSet>
      <dgm:spPr/>
      <dgm:t>
        <a:bodyPr/>
        <a:lstStyle/>
        <a:p>
          <a:endParaRPr lang="en-US"/>
        </a:p>
      </dgm:t>
    </dgm:pt>
    <dgm:pt modelId="{D5165142-FD66-4795-A0A5-CBF530544BCA}" type="pres">
      <dgm:prSet presAssocID="{F9A7069D-2A15-47ED-92B9-AA9833FEBBB6}" presName="rootComposite" presStyleCnt="0"/>
      <dgm:spPr/>
      <dgm:t>
        <a:bodyPr/>
        <a:lstStyle/>
        <a:p>
          <a:endParaRPr lang="en-US"/>
        </a:p>
      </dgm:t>
    </dgm:pt>
    <dgm:pt modelId="{ECF13D96-518B-4488-B293-AB5405765B5D}" type="pres">
      <dgm:prSet presAssocID="{F9A7069D-2A15-47ED-92B9-AA9833FEBBB6}" presName="rootText" presStyleLbl="node2" presStyleIdx="2" presStyleCnt="3" custScaleX="105181" custScaleY="157008">
        <dgm:presLayoutVars>
          <dgm:chPref val="3"/>
        </dgm:presLayoutVars>
      </dgm:prSet>
      <dgm:spPr/>
      <dgm:t>
        <a:bodyPr/>
        <a:lstStyle/>
        <a:p>
          <a:endParaRPr lang="en-US"/>
        </a:p>
      </dgm:t>
    </dgm:pt>
    <dgm:pt modelId="{FE9AB374-E06B-4BC3-AFD6-1ED15FFCAFDE}" type="pres">
      <dgm:prSet presAssocID="{F9A7069D-2A15-47ED-92B9-AA9833FEBBB6}" presName="rootConnector" presStyleLbl="node2" presStyleIdx="2" presStyleCnt="3"/>
      <dgm:spPr/>
      <dgm:t>
        <a:bodyPr/>
        <a:lstStyle/>
        <a:p>
          <a:endParaRPr lang="en-US"/>
        </a:p>
      </dgm:t>
    </dgm:pt>
    <dgm:pt modelId="{349801DD-AD71-4A97-9582-BC74998DD62A}" type="pres">
      <dgm:prSet presAssocID="{F9A7069D-2A15-47ED-92B9-AA9833FEBBB6}" presName="hierChild4" presStyleCnt="0"/>
      <dgm:spPr/>
      <dgm:t>
        <a:bodyPr/>
        <a:lstStyle/>
        <a:p>
          <a:endParaRPr lang="en-US"/>
        </a:p>
      </dgm:t>
    </dgm:pt>
    <dgm:pt modelId="{322EFF29-5246-4548-8276-F888C97E6F36}" type="pres">
      <dgm:prSet presAssocID="{F9A7069D-2A15-47ED-92B9-AA9833FEBBB6}" presName="hierChild5" presStyleCnt="0"/>
      <dgm:spPr/>
      <dgm:t>
        <a:bodyPr/>
        <a:lstStyle/>
        <a:p>
          <a:endParaRPr lang="en-US"/>
        </a:p>
      </dgm:t>
    </dgm:pt>
    <dgm:pt modelId="{2016D626-B9EE-4739-931A-8FE129083E67}" type="pres">
      <dgm:prSet presAssocID="{AE90D23A-C8DF-4361-8E79-5CD7BBC9343D}" presName="hierChild3" presStyleCnt="0"/>
      <dgm:spPr/>
      <dgm:t>
        <a:bodyPr/>
        <a:lstStyle/>
        <a:p>
          <a:endParaRPr lang="en-US"/>
        </a:p>
      </dgm:t>
    </dgm:pt>
  </dgm:ptLst>
  <dgm:cxnLst>
    <dgm:cxn modelId="{CAC11FAF-9700-4368-82D5-2A24FA9B9272}" type="presOf" srcId="{1DDA735C-7766-4457-B926-7170E01A2C8C}" destId="{F70FFCF7-023A-40A8-B7AC-E05D92384C1D}" srcOrd="1" destOrd="0" presId="urn:microsoft.com/office/officeart/2005/8/layout/orgChart1"/>
    <dgm:cxn modelId="{1E122D2D-9CCD-4A78-9664-177D2182F652}" type="presOf" srcId="{F9A7069D-2A15-47ED-92B9-AA9833FEBBB6}" destId="{ECF13D96-518B-4488-B293-AB5405765B5D}" srcOrd="0" destOrd="0" presId="urn:microsoft.com/office/officeart/2005/8/layout/orgChart1"/>
    <dgm:cxn modelId="{CA6BBE16-6AE9-46F1-9CAE-B7B5165AA76A}" srcId="{AE90D23A-C8DF-4361-8E79-5CD7BBC9343D}" destId="{DC706365-71D0-4A0D-9E55-0353E9A5235F}" srcOrd="0" destOrd="0" parTransId="{3F19A00A-53F4-46C8-8065-38E7350533CD}" sibTransId="{7A4F870E-AA50-401A-BE10-4107E28FD8F4}"/>
    <dgm:cxn modelId="{C8CF1787-704E-491B-8CC1-672EF4488928}" type="presOf" srcId="{DC706365-71D0-4A0D-9E55-0353E9A5235F}" destId="{2ED9ECE1-945C-4630-8D37-5A989CBDCF3E}" srcOrd="1" destOrd="0" presId="urn:microsoft.com/office/officeart/2005/8/layout/orgChart1"/>
    <dgm:cxn modelId="{45BA3633-8719-445F-B065-E095525B1871}" type="presOf" srcId="{6CC8A795-9418-4A26-BBA5-F1CBBC536B21}" destId="{4CE52EF6-A4B6-4646-989E-8B628B5E4011}" srcOrd="0" destOrd="0" presId="urn:microsoft.com/office/officeart/2005/8/layout/orgChart1"/>
    <dgm:cxn modelId="{CBBE7319-AE93-428F-B854-F236679474BB}" type="presOf" srcId="{3F19A00A-53F4-46C8-8065-38E7350533CD}" destId="{AB16808B-8F4A-4842-AEB0-1DB6EB3BF72B}" srcOrd="0" destOrd="0" presId="urn:microsoft.com/office/officeart/2005/8/layout/orgChart1"/>
    <dgm:cxn modelId="{36F8165C-563E-4AB4-A36B-E1D75E444AFB}" srcId="{4CECAEC2-9E37-4381-9577-7D069EB48A5D}" destId="{AE90D23A-C8DF-4361-8E79-5CD7BBC9343D}" srcOrd="0" destOrd="0" parTransId="{9887B9EC-5B68-40BB-9F7C-902FF9575B7D}" sibTransId="{723DA5D6-7CE2-4E79-A620-1A9CD85535AE}"/>
    <dgm:cxn modelId="{AE665F1E-F165-432D-A523-447932A0ADCA}" type="presOf" srcId="{1DDA735C-7766-4457-B926-7170E01A2C8C}" destId="{BC655FEE-C47E-4660-B514-B4ABB9B96401}" srcOrd="0" destOrd="0" presId="urn:microsoft.com/office/officeart/2005/8/layout/orgChart1"/>
    <dgm:cxn modelId="{26818F5B-F4B1-4C13-A652-66B00CF7CE1A}" srcId="{AE90D23A-C8DF-4361-8E79-5CD7BBC9343D}" destId="{F9A7069D-2A15-47ED-92B9-AA9833FEBBB6}" srcOrd="2" destOrd="0" parTransId="{6CC8A795-9418-4A26-BBA5-F1CBBC536B21}" sibTransId="{DCE5C996-4FFF-4A66-9469-5366D2C24A68}"/>
    <dgm:cxn modelId="{6278B9E1-036C-423D-BD4D-815EE4115514}" type="presOf" srcId="{AE90D23A-C8DF-4361-8E79-5CD7BBC9343D}" destId="{524D8FCE-CAE8-426C-859E-1997FBB5D4C0}" srcOrd="0" destOrd="0" presId="urn:microsoft.com/office/officeart/2005/8/layout/orgChart1"/>
    <dgm:cxn modelId="{DD270338-EC01-455F-9FD0-D183E0145333}" srcId="{AE90D23A-C8DF-4361-8E79-5CD7BBC9343D}" destId="{1DDA735C-7766-4457-B926-7170E01A2C8C}" srcOrd="1" destOrd="0" parTransId="{8AAC1CD4-8F0F-4BBA-9592-299A2975796B}" sibTransId="{0A492BFE-55A8-4A21-80BF-5A79C6C908E9}"/>
    <dgm:cxn modelId="{2A8274D2-A5B4-4A08-A4B4-68A5143A3944}" type="presOf" srcId="{8AAC1CD4-8F0F-4BBA-9592-299A2975796B}" destId="{3953242F-AA12-4750-8B64-AEDFC375D40B}" srcOrd="0" destOrd="0" presId="urn:microsoft.com/office/officeart/2005/8/layout/orgChart1"/>
    <dgm:cxn modelId="{F9EDAEDE-C869-495A-A14B-C5298A896C24}" type="presOf" srcId="{AE90D23A-C8DF-4361-8E79-5CD7BBC9343D}" destId="{9F4AFB49-69BC-4961-81A1-69486175C587}" srcOrd="1" destOrd="0" presId="urn:microsoft.com/office/officeart/2005/8/layout/orgChart1"/>
    <dgm:cxn modelId="{A0DCCC19-E473-4943-B741-7E402372E4AA}" type="presOf" srcId="{F9A7069D-2A15-47ED-92B9-AA9833FEBBB6}" destId="{FE9AB374-E06B-4BC3-AFD6-1ED15FFCAFDE}" srcOrd="1" destOrd="0" presId="urn:microsoft.com/office/officeart/2005/8/layout/orgChart1"/>
    <dgm:cxn modelId="{01A01203-F5BB-42A2-8308-5702C0D443EE}" type="presOf" srcId="{4CECAEC2-9E37-4381-9577-7D069EB48A5D}" destId="{AB288C5F-7EB9-4597-8450-0A79444306DD}" srcOrd="0" destOrd="0" presId="urn:microsoft.com/office/officeart/2005/8/layout/orgChart1"/>
    <dgm:cxn modelId="{7B745480-D225-45CB-8FB5-61E7366C48F7}" type="presOf" srcId="{DC706365-71D0-4A0D-9E55-0353E9A5235F}" destId="{A04F1532-6440-452A-8BA5-E06A2CF23C8C}" srcOrd="0" destOrd="0" presId="urn:microsoft.com/office/officeart/2005/8/layout/orgChart1"/>
    <dgm:cxn modelId="{14CEBBAB-3376-437A-B123-F2BCD6FBEB68}" type="presParOf" srcId="{AB288C5F-7EB9-4597-8450-0A79444306DD}" destId="{6103F546-108E-47F3-97D2-7345E7ABC1B4}" srcOrd="0" destOrd="0" presId="urn:microsoft.com/office/officeart/2005/8/layout/orgChart1"/>
    <dgm:cxn modelId="{919B90F4-30CE-4912-A130-A0C78CC1C27E}" type="presParOf" srcId="{6103F546-108E-47F3-97D2-7345E7ABC1B4}" destId="{9222A1C9-CF23-400D-ACEE-B65872D2B779}" srcOrd="0" destOrd="0" presId="urn:microsoft.com/office/officeart/2005/8/layout/orgChart1"/>
    <dgm:cxn modelId="{88F41B0F-95F3-44DC-A09F-AF97D379F26F}" type="presParOf" srcId="{9222A1C9-CF23-400D-ACEE-B65872D2B779}" destId="{524D8FCE-CAE8-426C-859E-1997FBB5D4C0}" srcOrd="0" destOrd="0" presId="urn:microsoft.com/office/officeart/2005/8/layout/orgChart1"/>
    <dgm:cxn modelId="{39B6782B-D428-4CBC-9AC7-B6EB336F49E2}" type="presParOf" srcId="{9222A1C9-CF23-400D-ACEE-B65872D2B779}" destId="{9F4AFB49-69BC-4961-81A1-69486175C587}" srcOrd="1" destOrd="0" presId="urn:microsoft.com/office/officeart/2005/8/layout/orgChart1"/>
    <dgm:cxn modelId="{2D27ABE5-118B-45A8-AEFD-D09832CD3078}" type="presParOf" srcId="{6103F546-108E-47F3-97D2-7345E7ABC1B4}" destId="{2513483A-A00D-48A1-9E06-CA547EDD5C27}" srcOrd="1" destOrd="0" presId="urn:microsoft.com/office/officeart/2005/8/layout/orgChart1"/>
    <dgm:cxn modelId="{3EF208FA-0A63-477A-BC1F-FDC576AABB0D}" type="presParOf" srcId="{2513483A-A00D-48A1-9E06-CA547EDD5C27}" destId="{AB16808B-8F4A-4842-AEB0-1DB6EB3BF72B}" srcOrd="0" destOrd="0" presId="urn:microsoft.com/office/officeart/2005/8/layout/orgChart1"/>
    <dgm:cxn modelId="{FDACAF1D-D478-42F3-A3DF-48FAB2129D1E}" type="presParOf" srcId="{2513483A-A00D-48A1-9E06-CA547EDD5C27}" destId="{D1EBFF06-4EAC-47BC-8031-883C8E9CF596}" srcOrd="1" destOrd="0" presId="urn:microsoft.com/office/officeart/2005/8/layout/orgChart1"/>
    <dgm:cxn modelId="{35D95B66-C5FC-4BBF-80CE-54C4FE5C6500}" type="presParOf" srcId="{D1EBFF06-4EAC-47BC-8031-883C8E9CF596}" destId="{FE5AFFA1-224B-4399-AB45-A102A2F5BCBD}" srcOrd="0" destOrd="0" presId="urn:microsoft.com/office/officeart/2005/8/layout/orgChart1"/>
    <dgm:cxn modelId="{D1523E70-7919-4978-8CA8-AD585BE772A2}" type="presParOf" srcId="{FE5AFFA1-224B-4399-AB45-A102A2F5BCBD}" destId="{A04F1532-6440-452A-8BA5-E06A2CF23C8C}" srcOrd="0" destOrd="0" presId="urn:microsoft.com/office/officeart/2005/8/layout/orgChart1"/>
    <dgm:cxn modelId="{F760129C-1CEF-4D81-A008-051280BBB49E}" type="presParOf" srcId="{FE5AFFA1-224B-4399-AB45-A102A2F5BCBD}" destId="{2ED9ECE1-945C-4630-8D37-5A989CBDCF3E}" srcOrd="1" destOrd="0" presId="urn:microsoft.com/office/officeart/2005/8/layout/orgChart1"/>
    <dgm:cxn modelId="{70F65B76-49F2-44F5-A165-6972653AE989}" type="presParOf" srcId="{D1EBFF06-4EAC-47BC-8031-883C8E9CF596}" destId="{24E2D5B8-9189-4D75-A819-B3BCE760EBBC}" srcOrd="1" destOrd="0" presId="urn:microsoft.com/office/officeart/2005/8/layout/orgChart1"/>
    <dgm:cxn modelId="{3914BB32-9A13-440E-8748-9EE890C13514}" type="presParOf" srcId="{D1EBFF06-4EAC-47BC-8031-883C8E9CF596}" destId="{CAE45710-29A9-4A38-BCC1-B6223113B153}" srcOrd="2" destOrd="0" presId="urn:microsoft.com/office/officeart/2005/8/layout/orgChart1"/>
    <dgm:cxn modelId="{824238DB-FBAF-4452-B6B8-E40A0FCDFF0D}" type="presParOf" srcId="{2513483A-A00D-48A1-9E06-CA547EDD5C27}" destId="{3953242F-AA12-4750-8B64-AEDFC375D40B}" srcOrd="2" destOrd="0" presId="urn:microsoft.com/office/officeart/2005/8/layout/orgChart1"/>
    <dgm:cxn modelId="{1B778B6D-E9F0-45DB-9DD2-0E12428ABE50}" type="presParOf" srcId="{2513483A-A00D-48A1-9E06-CA547EDD5C27}" destId="{A3A76693-F267-44E1-8899-0F96D8410531}" srcOrd="3" destOrd="0" presId="urn:microsoft.com/office/officeart/2005/8/layout/orgChart1"/>
    <dgm:cxn modelId="{82657FB6-1247-4B95-B954-0A880E66B171}" type="presParOf" srcId="{A3A76693-F267-44E1-8899-0F96D8410531}" destId="{FF950ED8-BDD4-4090-A69B-9C9C9154977F}" srcOrd="0" destOrd="0" presId="urn:microsoft.com/office/officeart/2005/8/layout/orgChart1"/>
    <dgm:cxn modelId="{D123D0EF-3D41-4155-A755-9CFBE050C4DD}" type="presParOf" srcId="{FF950ED8-BDD4-4090-A69B-9C9C9154977F}" destId="{BC655FEE-C47E-4660-B514-B4ABB9B96401}" srcOrd="0" destOrd="0" presId="urn:microsoft.com/office/officeart/2005/8/layout/orgChart1"/>
    <dgm:cxn modelId="{6916E55D-2B4F-43A1-87E9-19EC796B920D}" type="presParOf" srcId="{FF950ED8-BDD4-4090-A69B-9C9C9154977F}" destId="{F70FFCF7-023A-40A8-B7AC-E05D92384C1D}" srcOrd="1" destOrd="0" presId="urn:microsoft.com/office/officeart/2005/8/layout/orgChart1"/>
    <dgm:cxn modelId="{9747D6B7-7C6B-4ECE-90D2-DC6C90527A19}" type="presParOf" srcId="{A3A76693-F267-44E1-8899-0F96D8410531}" destId="{B6788DE9-B591-475C-93B9-B232649546C3}" srcOrd="1" destOrd="0" presId="urn:microsoft.com/office/officeart/2005/8/layout/orgChart1"/>
    <dgm:cxn modelId="{B0F399FB-7820-4AD4-8964-6E04835F5FF1}" type="presParOf" srcId="{A3A76693-F267-44E1-8899-0F96D8410531}" destId="{FF6B24D9-E404-4E1F-AA3F-757499AB2957}" srcOrd="2" destOrd="0" presId="urn:microsoft.com/office/officeart/2005/8/layout/orgChart1"/>
    <dgm:cxn modelId="{511D3846-65B7-413F-983D-579A867CCC58}" type="presParOf" srcId="{2513483A-A00D-48A1-9E06-CA547EDD5C27}" destId="{4CE52EF6-A4B6-4646-989E-8B628B5E4011}" srcOrd="4" destOrd="0" presId="urn:microsoft.com/office/officeart/2005/8/layout/orgChart1"/>
    <dgm:cxn modelId="{905C3DBC-F6C3-4D00-9594-F2AE7CA47597}" type="presParOf" srcId="{2513483A-A00D-48A1-9E06-CA547EDD5C27}" destId="{159E8FF7-4534-4AB9-9EC4-8CECEEEA9C11}" srcOrd="5" destOrd="0" presId="urn:microsoft.com/office/officeart/2005/8/layout/orgChart1"/>
    <dgm:cxn modelId="{A7FF2877-32BA-4E93-8E5E-FABA10CF8EA9}" type="presParOf" srcId="{159E8FF7-4534-4AB9-9EC4-8CECEEEA9C11}" destId="{D5165142-FD66-4795-A0A5-CBF530544BCA}" srcOrd="0" destOrd="0" presId="urn:microsoft.com/office/officeart/2005/8/layout/orgChart1"/>
    <dgm:cxn modelId="{51A28F61-78E2-42C6-9AD2-56F95E6D7687}" type="presParOf" srcId="{D5165142-FD66-4795-A0A5-CBF530544BCA}" destId="{ECF13D96-518B-4488-B293-AB5405765B5D}" srcOrd="0" destOrd="0" presId="urn:microsoft.com/office/officeart/2005/8/layout/orgChart1"/>
    <dgm:cxn modelId="{F2CAC643-81C8-4014-B4DF-572A8D1218E1}" type="presParOf" srcId="{D5165142-FD66-4795-A0A5-CBF530544BCA}" destId="{FE9AB374-E06B-4BC3-AFD6-1ED15FFCAFDE}" srcOrd="1" destOrd="0" presId="urn:microsoft.com/office/officeart/2005/8/layout/orgChart1"/>
    <dgm:cxn modelId="{0D26DCD8-9105-4DC6-94C6-C13A770804D5}" type="presParOf" srcId="{159E8FF7-4534-4AB9-9EC4-8CECEEEA9C11}" destId="{349801DD-AD71-4A97-9582-BC74998DD62A}" srcOrd="1" destOrd="0" presId="urn:microsoft.com/office/officeart/2005/8/layout/orgChart1"/>
    <dgm:cxn modelId="{2F9003C8-9E92-4CBE-9773-D8081088BEDC}" type="presParOf" srcId="{159E8FF7-4534-4AB9-9EC4-8CECEEEA9C11}" destId="{322EFF29-5246-4548-8276-F888C97E6F36}" srcOrd="2" destOrd="0" presId="urn:microsoft.com/office/officeart/2005/8/layout/orgChart1"/>
    <dgm:cxn modelId="{0206549B-AED5-4E9B-9D8D-DB95075731FB}" type="presParOf" srcId="{6103F546-108E-47F3-97D2-7345E7ABC1B4}" destId="{2016D626-B9EE-4739-931A-8FE129083E6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E52EF6-A4B6-4646-989E-8B628B5E4011}">
      <dsp:nvSpPr>
        <dsp:cNvPr id="0" name=""/>
        <dsp:cNvSpPr/>
      </dsp:nvSpPr>
      <dsp:spPr>
        <a:xfrm>
          <a:off x="3048000" y="1053427"/>
          <a:ext cx="2204442" cy="950515"/>
        </a:xfrm>
        <a:custGeom>
          <a:avLst/>
          <a:gdLst/>
          <a:ahLst/>
          <a:cxnLst/>
          <a:rect l="0" t="0" r="0" b="0"/>
          <a:pathLst>
            <a:path>
              <a:moveTo>
                <a:pt x="0" y="0"/>
              </a:moveTo>
              <a:lnTo>
                <a:pt x="0" y="782720"/>
              </a:lnTo>
              <a:lnTo>
                <a:pt x="2204442" y="782720"/>
              </a:lnTo>
              <a:lnTo>
                <a:pt x="2204442" y="950515"/>
              </a:lnTo>
            </a:path>
          </a:pathLst>
        </a:cu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53242F-AA12-4750-8B64-AEDFC375D40B}">
      <dsp:nvSpPr>
        <dsp:cNvPr id="0" name=""/>
        <dsp:cNvSpPr/>
      </dsp:nvSpPr>
      <dsp:spPr>
        <a:xfrm>
          <a:off x="3048000" y="1053427"/>
          <a:ext cx="197981" cy="950515"/>
        </a:xfrm>
        <a:custGeom>
          <a:avLst/>
          <a:gdLst/>
          <a:ahLst/>
          <a:cxnLst/>
          <a:rect l="0" t="0" r="0" b="0"/>
          <a:pathLst>
            <a:path>
              <a:moveTo>
                <a:pt x="0" y="0"/>
              </a:moveTo>
              <a:lnTo>
                <a:pt x="0" y="782720"/>
              </a:lnTo>
              <a:lnTo>
                <a:pt x="197981" y="782720"/>
              </a:lnTo>
              <a:lnTo>
                <a:pt x="197981" y="950515"/>
              </a:lnTo>
            </a:path>
          </a:pathLst>
        </a:cu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16808B-8F4A-4842-AEB0-1DB6EB3BF72B}">
      <dsp:nvSpPr>
        <dsp:cNvPr id="0" name=""/>
        <dsp:cNvSpPr/>
      </dsp:nvSpPr>
      <dsp:spPr>
        <a:xfrm>
          <a:off x="1041538" y="1053427"/>
          <a:ext cx="2006461" cy="950515"/>
        </a:xfrm>
        <a:custGeom>
          <a:avLst/>
          <a:gdLst/>
          <a:ahLst/>
          <a:cxnLst/>
          <a:rect l="0" t="0" r="0" b="0"/>
          <a:pathLst>
            <a:path>
              <a:moveTo>
                <a:pt x="2006461" y="0"/>
              </a:moveTo>
              <a:lnTo>
                <a:pt x="2006461" y="782720"/>
              </a:lnTo>
              <a:lnTo>
                <a:pt x="0" y="782720"/>
              </a:lnTo>
              <a:lnTo>
                <a:pt x="0" y="950515"/>
              </a:lnTo>
            </a:path>
          </a:pathLst>
        </a:cu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4D8FCE-CAE8-426C-859E-1997FBB5D4C0}">
      <dsp:nvSpPr>
        <dsp:cNvPr id="0" name=""/>
        <dsp:cNvSpPr/>
      </dsp:nvSpPr>
      <dsp:spPr>
        <a:xfrm>
          <a:off x="228598" y="138276"/>
          <a:ext cx="5638803" cy="915150"/>
        </a:xfrm>
        <a:prstGeom prst="rect">
          <a:avLst/>
        </a:prstGeom>
        <a:solidFill>
          <a:schemeClr val="accent3">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kern="1200" smtClean="0"/>
            <a:t>Pa was careful when preparing to make a fire.</a:t>
          </a:r>
          <a:endParaRPr lang="en-US" sz="3200" b="1" kern="1200" dirty="0"/>
        </a:p>
      </dsp:txBody>
      <dsp:txXfrm>
        <a:off x="228598" y="138276"/>
        <a:ext cx="5638803" cy="915150"/>
      </dsp:txXfrm>
    </dsp:sp>
    <dsp:sp modelId="{A04F1532-6440-452A-8BA5-E06A2CF23C8C}">
      <dsp:nvSpPr>
        <dsp:cNvPr id="0" name=""/>
        <dsp:cNvSpPr/>
      </dsp:nvSpPr>
      <dsp:spPr>
        <a:xfrm>
          <a:off x="3138" y="2003942"/>
          <a:ext cx="2076799" cy="1289779"/>
        </a:xfrm>
        <a:prstGeom prst="rect">
          <a:avLst/>
        </a:prstGeom>
        <a:solidFill>
          <a:schemeClr val="accent3">
            <a:alpha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smtClean="0"/>
            <a:t>He pulled all the grass from a large space of ground.</a:t>
          </a:r>
          <a:endParaRPr lang="en-US" sz="2000" b="1" kern="1200" dirty="0"/>
        </a:p>
      </dsp:txBody>
      <dsp:txXfrm>
        <a:off x="3138" y="2003942"/>
        <a:ext cx="2076799" cy="1289779"/>
      </dsp:txXfrm>
    </dsp:sp>
    <dsp:sp modelId="{BC655FEE-C47E-4660-B514-B4ABB9B96401}">
      <dsp:nvSpPr>
        <dsp:cNvPr id="0" name=""/>
        <dsp:cNvSpPr/>
      </dsp:nvSpPr>
      <dsp:spPr>
        <a:xfrm>
          <a:off x="2415526" y="2003942"/>
          <a:ext cx="1660908" cy="1306854"/>
        </a:xfrm>
        <a:prstGeom prst="rect">
          <a:avLst/>
        </a:prstGeom>
        <a:solidFill>
          <a:schemeClr val="accent3">
            <a:alpha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smtClean="0"/>
            <a:t>He brought an armful of twigs and dead wood.</a:t>
          </a:r>
          <a:endParaRPr lang="en-US" sz="2000" b="1" kern="1200" dirty="0"/>
        </a:p>
      </dsp:txBody>
      <dsp:txXfrm>
        <a:off x="2415526" y="2003942"/>
        <a:ext cx="1660908" cy="1306854"/>
      </dsp:txXfrm>
    </dsp:sp>
    <dsp:sp modelId="{ECF13D96-518B-4488-B293-AB5405765B5D}">
      <dsp:nvSpPr>
        <dsp:cNvPr id="0" name=""/>
        <dsp:cNvSpPr/>
      </dsp:nvSpPr>
      <dsp:spPr>
        <a:xfrm>
          <a:off x="4412024" y="2003942"/>
          <a:ext cx="1680836" cy="1254526"/>
        </a:xfrm>
        <a:prstGeom prst="rect">
          <a:avLst/>
        </a:prstGeom>
        <a:solidFill>
          <a:schemeClr val="accent3">
            <a:alpha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en-US" sz="1800" b="1" kern="1200" dirty="0">
            <a:solidFill>
              <a:schemeClr val="tx1"/>
            </a:solidFill>
          </a:endParaRPr>
        </a:p>
      </dsp:txBody>
      <dsp:txXfrm>
        <a:off x="4412024" y="2003942"/>
        <a:ext cx="1680836" cy="12545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E52EF6-A4B6-4646-989E-8B628B5E4011}">
      <dsp:nvSpPr>
        <dsp:cNvPr id="0" name=""/>
        <dsp:cNvSpPr/>
      </dsp:nvSpPr>
      <dsp:spPr>
        <a:xfrm>
          <a:off x="3048000" y="1053427"/>
          <a:ext cx="2204442" cy="950515"/>
        </a:xfrm>
        <a:custGeom>
          <a:avLst/>
          <a:gdLst/>
          <a:ahLst/>
          <a:cxnLst/>
          <a:rect l="0" t="0" r="0" b="0"/>
          <a:pathLst>
            <a:path>
              <a:moveTo>
                <a:pt x="0" y="0"/>
              </a:moveTo>
              <a:lnTo>
                <a:pt x="0" y="782720"/>
              </a:lnTo>
              <a:lnTo>
                <a:pt x="2204442" y="782720"/>
              </a:lnTo>
              <a:lnTo>
                <a:pt x="2204442" y="950515"/>
              </a:lnTo>
            </a:path>
          </a:pathLst>
        </a:cu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53242F-AA12-4750-8B64-AEDFC375D40B}">
      <dsp:nvSpPr>
        <dsp:cNvPr id="0" name=""/>
        <dsp:cNvSpPr/>
      </dsp:nvSpPr>
      <dsp:spPr>
        <a:xfrm>
          <a:off x="3048000" y="1053427"/>
          <a:ext cx="197981" cy="950515"/>
        </a:xfrm>
        <a:custGeom>
          <a:avLst/>
          <a:gdLst/>
          <a:ahLst/>
          <a:cxnLst/>
          <a:rect l="0" t="0" r="0" b="0"/>
          <a:pathLst>
            <a:path>
              <a:moveTo>
                <a:pt x="0" y="0"/>
              </a:moveTo>
              <a:lnTo>
                <a:pt x="0" y="782720"/>
              </a:lnTo>
              <a:lnTo>
                <a:pt x="197981" y="782720"/>
              </a:lnTo>
              <a:lnTo>
                <a:pt x="197981" y="950515"/>
              </a:lnTo>
            </a:path>
          </a:pathLst>
        </a:cu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16808B-8F4A-4842-AEB0-1DB6EB3BF72B}">
      <dsp:nvSpPr>
        <dsp:cNvPr id="0" name=""/>
        <dsp:cNvSpPr/>
      </dsp:nvSpPr>
      <dsp:spPr>
        <a:xfrm>
          <a:off x="1041538" y="1053427"/>
          <a:ext cx="2006461" cy="950515"/>
        </a:xfrm>
        <a:custGeom>
          <a:avLst/>
          <a:gdLst/>
          <a:ahLst/>
          <a:cxnLst/>
          <a:rect l="0" t="0" r="0" b="0"/>
          <a:pathLst>
            <a:path>
              <a:moveTo>
                <a:pt x="2006461" y="0"/>
              </a:moveTo>
              <a:lnTo>
                <a:pt x="2006461" y="782720"/>
              </a:lnTo>
              <a:lnTo>
                <a:pt x="0" y="782720"/>
              </a:lnTo>
              <a:lnTo>
                <a:pt x="0" y="950515"/>
              </a:lnTo>
            </a:path>
          </a:pathLst>
        </a:cu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4D8FCE-CAE8-426C-859E-1997FBB5D4C0}">
      <dsp:nvSpPr>
        <dsp:cNvPr id="0" name=""/>
        <dsp:cNvSpPr/>
      </dsp:nvSpPr>
      <dsp:spPr>
        <a:xfrm>
          <a:off x="228598" y="138276"/>
          <a:ext cx="5638803" cy="915150"/>
        </a:xfrm>
        <a:prstGeom prst="rect">
          <a:avLst/>
        </a:prstGeom>
        <a:solidFill>
          <a:schemeClr val="accent3">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kern="1200" smtClean="0"/>
            <a:t>Pa was careful when preparing to make a fire.</a:t>
          </a:r>
          <a:endParaRPr lang="en-US" sz="3200" b="1" kern="1200" dirty="0"/>
        </a:p>
      </dsp:txBody>
      <dsp:txXfrm>
        <a:off x="228598" y="138276"/>
        <a:ext cx="5638803" cy="915150"/>
      </dsp:txXfrm>
    </dsp:sp>
    <dsp:sp modelId="{A04F1532-6440-452A-8BA5-E06A2CF23C8C}">
      <dsp:nvSpPr>
        <dsp:cNvPr id="0" name=""/>
        <dsp:cNvSpPr/>
      </dsp:nvSpPr>
      <dsp:spPr>
        <a:xfrm>
          <a:off x="3138" y="2003942"/>
          <a:ext cx="2076799" cy="1289779"/>
        </a:xfrm>
        <a:prstGeom prst="rect">
          <a:avLst/>
        </a:prstGeom>
        <a:solidFill>
          <a:schemeClr val="accent3">
            <a:alpha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smtClean="0"/>
            <a:t>He pulled all the grass from a large space of ground.</a:t>
          </a:r>
          <a:endParaRPr lang="en-US" sz="2000" b="1" kern="1200" dirty="0"/>
        </a:p>
      </dsp:txBody>
      <dsp:txXfrm>
        <a:off x="3138" y="2003942"/>
        <a:ext cx="2076799" cy="1289779"/>
      </dsp:txXfrm>
    </dsp:sp>
    <dsp:sp modelId="{BC655FEE-C47E-4660-B514-B4ABB9B96401}">
      <dsp:nvSpPr>
        <dsp:cNvPr id="0" name=""/>
        <dsp:cNvSpPr/>
      </dsp:nvSpPr>
      <dsp:spPr>
        <a:xfrm>
          <a:off x="2415526" y="2003942"/>
          <a:ext cx="1660908" cy="1306854"/>
        </a:xfrm>
        <a:prstGeom prst="rect">
          <a:avLst/>
        </a:prstGeom>
        <a:solidFill>
          <a:schemeClr val="accent3">
            <a:alpha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smtClean="0"/>
            <a:t>He brought an armful of twigs and dead wood.</a:t>
          </a:r>
          <a:endParaRPr lang="en-US" sz="2000" b="1" kern="1200" dirty="0"/>
        </a:p>
      </dsp:txBody>
      <dsp:txXfrm>
        <a:off x="2415526" y="2003942"/>
        <a:ext cx="1660908" cy="1306854"/>
      </dsp:txXfrm>
    </dsp:sp>
    <dsp:sp modelId="{ECF13D96-518B-4488-B293-AB5405765B5D}">
      <dsp:nvSpPr>
        <dsp:cNvPr id="0" name=""/>
        <dsp:cNvSpPr/>
      </dsp:nvSpPr>
      <dsp:spPr>
        <a:xfrm>
          <a:off x="4412024" y="2003942"/>
          <a:ext cx="1680836" cy="1254526"/>
        </a:xfrm>
        <a:prstGeom prst="rect">
          <a:avLst/>
        </a:prstGeom>
        <a:solidFill>
          <a:schemeClr val="accent3">
            <a:alpha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en-US" sz="1800" b="1" kern="1200" dirty="0">
            <a:solidFill>
              <a:schemeClr val="tx1"/>
            </a:solidFill>
          </a:endParaRPr>
        </a:p>
      </dsp:txBody>
      <dsp:txXfrm>
        <a:off x="4412024" y="2003942"/>
        <a:ext cx="1680836" cy="125452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853D6E-5A13-48E3-9B5F-DD691B076667}" type="datetimeFigureOut">
              <a:rPr lang="en-US" smtClean="0"/>
              <a:t>10/10/2016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4B2D0C-AE8E-4026-B707-7445124800EF}" type="slidenum">
              <a:rPr lang="en-US" smtClean="0"/>
              <a:t>‹#›</a:t>
            </a:fld>
            <a:endParaRPr lang="en-US"/>
          </a:p>
        </p:txBody>
      </p:sp>
    </p:spTree>
    <p:extLst>
      <p:ext uri="{BB962C8B-B14F-4D97-AF65-F5344CB8AC3E}">
        <p14:creationId xmlns:p14="http://schemas.microsoft.com/office/powerpoint/2010/main" val="543097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58774D-3398-49C4-9C30-EADDC6EA4A6F}" type="slidenum">
              <a:rPr lang="en-US" smtClean="0"/>
              <a:t>7</a:t>
            </a:fld>
            <a:endParaRPr lang="en-US"/>
          </a:p>
        </p:txBody>
      </p:sp>
    </p:spTree>
    <p:extLst>
      <p:ext uri="{BB962C8B-B14F-4D97-AF65-F5344CB8AC3E}">
        <p14:creationId xmlns:p14="http://schemas.microsoft.com/office/powerpoint/2010/main" val="4004399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58774D-3398-49C4-9C30-EADDC6EA4A6F}" type="slidenum">
              <a:rPr lang="en-US" smtClean="0"/>
              <a:t>14</a:t>
            </a:fld>
            <a:endParaRPr lang="en-US"/>
          </a:p>
        </p:txBody>
      </p:sp>
    </p:spTree>
    <p:extLst>
      <p:ext uri="{BB962C8B-B14F-4D97-AF65-F5344CB8AC3E}">
        <p14:creationId xmlns:p14="http://schemas.microsoft.com/office/powerpoint/2010/main" val="3753473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58774D-3398-49C4-9C30-EADDC6EA4A6F}" type="slidenum">
              <a:rPr lang="en-US" smtClean="0"/>
              <a:t>15</a:t>
            </a:fld>
            <a:endParaRPr lang="en-US"/>
          </a:p>
        </p:txBody>
      </p:sp>
    </p:spTree>
    <p:extLst>
      <p:ext uri="{BB962C8B-B14F-4D97-AF65-F5344CB8AC3E}">
        <p14:creationId xmlns:p14="http://schemas.microsoft.com/office/powerpoint/2010/main" val="3753473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73275D-A81F-4A17-A065-83B349BA79DD}" type="slidenum">
              <a:rPr lang="en-US" smtClean="0">
                <a:solidFill>
                  <a:prstClr val="black"/>
                </a:solidFill>
              </a:rPr>
              <a:pPr/>
              <a:t>16</a:t>
            </a:fld>
            <a:endParaRPr 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F057D56-BA3E-468E-BFB0-E6A8BBC45663}" type="slidenum">
              <a:rPr lang="en-US" smtClean="0">
                <a:solidFill>
                  <a:prstClr val="black"/>
                </a:solidFill>
              </a:rPr>
              <a:pPr/>
              <a:t>31</a:t>
            </a:fld>
            <a:endParaRPr lang="en-US"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F057D56-BA3E-468E-BFB0-E6A8BBC45663}" type="slidenum">
              <a:rPr lang="en-US" smtClean="0"/>
              <a:pPr/>
              <a:t>32</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F057D56-BA3E-468E-BFB0-E6A8BBC45663}" type="slidenum">
              <a:rPr lang="en-US" smtClean="0"/>
              <a:pPr/>
              <a:t>33</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35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6745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7797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5643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74340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5958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45337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92542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84745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19203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0293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9766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71534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4013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83866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65194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8230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4885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54091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1846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73954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9751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2586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1404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21416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0361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39470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19785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94488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55220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3313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0937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0622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38389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68464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9667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80287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35256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33194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8965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63453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28740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02465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3172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63005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900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47778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45343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2381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14962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9508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5742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6378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6720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604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24967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64502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894277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820357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01ACA0-108A-419B-9A0B-53FA81CACE52}" type="datetimeFigureOut">
              <a:rPr lang="en-US" smtClean="0">
                <a:solidFill>
                  <a:prstClr val="black">
                    <a:tint val="75000"/>
                  </a:prstClr>
                </a:solidFill>
              </a:rPr>
              <a:pPr/>
              <a:t>10/10/2016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139732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35.xml"/><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1.pn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1.pn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5.xml"/><Relationship Id="rId5" Type="http://schemas.openxmlformats.org/officeDocument/2006/relationships/image" Target="../media/image27.jpe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1.gif"/><Relationship Id="rId2" Type="http://schemas.openxmlformats.org/officeDocument/2006/relationships/diagramData" Target="../diagrams/data2.xml"/><Relationship Id="rId1" Type="http://schemas.openxmlformats.org/officeDocument/2006/relationships/slideLayout" Target="../slideLayouts/slideLayout2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2.gif"/><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3.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3.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jpe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5.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35.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35.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89857" y="5867400"/>
            <a:ext cx="8077200" cy="461665"/>
          </a:xfrm>
          <a:prstGeom prst="rect">
            <a:avLst/>
          </a:prstGeom>
          <a:noFill/>
        </p:spPr>
        <p:txBody>
          <a:bodyPr wrap="square" rtlCol="0">
            <a:spAutoFit/>
          </a:bodyPr>
          <a:lstStyle/>
          <a:p>
            <a:pPr algn="ctr"/>
            <a:r>
              <a:rPr lang="en-US" sz="2400" i="1" dirty="0" smtClean="0">
                <a:effectLst>
                  <a:glow rad="63500">
                    <a:schemeClr val="accent6">
                      <a:lumMod val="40000"/>
                      <a:lumOff val="60000"/>
                      <a:alpha val="40000"/>
                    </a:schemeClr>
                  </a:glow>
                </a:effectLst>
                <a:latin typeface="Century Schoolbook" panose="02040604050505020304" pitchFamily="18" charset="0"/>
              </a:rPr>
              <a:t>Chapters 1-3</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272" y="394876"/>
            <a:ext cx="7467600" cy="1482844"/>
          </a:xfrm>
          <a:prstGeom prst="rect">
            <a:avLst/>
          </a:prstGeom>
        </p:spPr>
      </p:pic>
      <p:pic>
        <p:nvPicPr>
          <p:cNvPr id="6" name="Picture 2" descr="Image result for little house on the prairie illustrations"/>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19250" y="1903120"/>
            <a:ext cx="5924550"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2295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52400"/>
            <a:ext cx="8761413"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46" r="3610" b="10364"/>
          <a:stretch/>
        </p:blipFill>
        <p:spPr bwMode="auto">
          <a:xfrm rot="292864">
            <a:off x="4419600" y="3429000"/>
            <a:ext cx="4310743" cy="3010240"/>
          </a:xfrm>
          <a:prstGeom prst="rect">
            <a:avLst/>
          </a:prstGeom>
          <a:noFill/>
          <a:ln w="76200">
            <a:solidFill>
              <a:schemeClr val="bg2"/>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266700" y="304800"/>
            <a:ext cx="4533900" cy="63248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700" dirty="0">
                <a:latin typeface="Century Schoolbook" panose="02040604050505020304" pitchFamily="18" charset="0"/>
              </a:rPr>
              <a:t>The Homestead Act became law in 1862 when it was signed by </a:t>
            </a:r>
            <a:r>
              <a:rPr lang="en-US" sz="2700" dirty="0" smtClean="0">
                <a:latin typeface="Century Schoolbook" panose="02040604050505020304" pitchFamily="18" charset="0"/>
              </a:rPr>
              <a:t>President Abraham Lincoln. </a:t>
            </a:r>
            <a:r>
              <a:rPr lang="en-US" sz="2700" dirty="0">
                <a:latin typeface="Century Schoolbook" panose="02040604050505020304" pitchFamily="18" charset="0"/>
              </a:rPr>
              <a:t>Under the new law a U.S. Citizen could get 160 acres of unoccupied land west of the Mississippi River and east of the Rocky Mountains. They could keep the land if they </a:t>
            </a:r>
            <a:endParaRPr lang="en-US" sz="2700" dirty="0" smtClean="0">
              <a:latin typeface="Century Schoolbook" panose="02040604050505020304" pitchFamily="18" charset="0"/>
            </a:endParaRPr>
          </a:p>
          <a:p>
            <a:r>
              <a:rPr lang="en-US" sz="2700" dirty="0" smtClean="0">
                <a:latin typeface="Century Schoolbook" panose="02040604050505020304" pitchFamily="18" charset="0"/>
              </a:rPr>
              <a:t>lived </a:t>
            </a:r>
            <a:r>
              <a:rPr lang="en-US" sz="2700" dirty="0">
                <a:latin typeface="Century Schoolbook" panose="02040604050505020304" pitchFamily="18" charset="0"/>
              </a:rPr>
              <a:t>on the land for five years and made improvements to the </a:t>
            </a:r>
            <a:endParaRPr lang="en-US" sz="2700" dirty="0" smtClean="0">
              <a:latin typeface="Century Schoolbook" panose="02040604050505020304" pitchFamily="18" charset="0"/>
            </a:endParaRPr>
          </a:p>
          <a:p>
            <a:r>
              <a:rPr lang="en-US" sz="2700" dirty="0" smtClean="0">
                <a:latin typeface="Century Schoolbook" panose="02040604050505020304" pitchFamily="18" charset="0"/>
              </a:rPr>
              <a:t>land</a:t>
            </a:r>
            <a:r>
              <a:rPr lang="en-US" sz="2700" dirty="0">
                <a:latin typeface="Century Schoolbook" panose="02040604050505020304" pitchFamily="18" charset="0"/>
              </a:rPr>
              <a:t>. </a:t>
            </a:r>
            <a:endParaRPr lang="en-US" sz="2700" dirty="0">
              <a:solidFill>
                <a:prstClr val="black"/>
              </a:solidFill>
              <a:latin typeface="Century Schoolbook" panose="020406040505050203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598" y="486939"/>
            <a:ext cx="3956449" cy="277500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018212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52400"/>
            <a:ext cx="8761413"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63050" y="1600200"/>
            <a:ext cx="6017900" cy="4525963"/>
          </a:xfrm>
          <a:ln w="76200">
            <a:solidFill>
              <a:schemeClr val="bg2"/>
            </a:solidFill>
          </a:ln>
          <a:effectLst>
            <a:outerShdw blurRad="50800" dist="38100" dir="2700000" algn="tl" rotWithShape="0">
              <a:prstClr val="black">
                <a:alpha val="40000"/>
              </a:prstClr>
            </a:outerShdw>
          </a:effectLst>
        </p:spPr>
      </p:pic>
      <p:sp>
        <p:nvSpPr>
          <p:cNvPr id="5" name="TextBox 4"/>
          <p:cNvSpPr txBox="1"/>
          <p:nvPr/>
        </p:nvSpPr>
        <p:spPr>
          <a:xfrm>
            <a:off x="582579" y="457200"/>
            <a:ext cx="8369334" cy="95410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800" dirty="0" smtClean="0">
                <a:latin typeface="Century Schoolbook" panose="02040604050505020304" pitchFamily="18" charset="0"/>
              </a:rPr>
              <a:t>All you had to pay was and $18 Application Fee</a:t>
            </a:r>
          </a:p>
          <a:p>
            <a:pPr algn="ctr"/>
            <a:r>
              <a:rPr lang="en-US" sz="2800" dirty="0">
                <a:solidFill>
                  <a:prstClr val="black"/>
                </a:solidFill>
                <a:latin typeface="Century Schoolbook" panose="02040604050505020304" pitchFamily="18" charset="0"/>
              </a:rPr>
              <a:t>a</a:t>
            </a:r>
            <a:r>
              <a:rPr lang="en-US" sz="2800" dirty="0" smtClean="0">
                <a:solidFill>
                  <a:prstClr val="black"/>
                </a:solidFill>
                <a:latin typeface="Century Schoolbook" panose="02040604050505020304" pitchFamily="18" charset="0"/>
              </a:rPr>
              <a:t>nd the land was yours!</a:t>
            </a:r>
            <a:endParaRPr lang="en-US" sz="2800" dirty="0">
              <a:solidFill>
                <a:prstClr val="black"/>
              </a:solidFill>
              <a:latin typeface="Century Schoolbook" panose="02040604050505020304" pitchFamily="18" charset="0"/>
            </a:endParaRPr>
          </a:p>
        </p:txBody>
      </p:sp>
    </p:spTree>
    <p:extLst>
      <p:ext uri="{BB962C8B-B14F-4D97-AF65-F5344CB8AC3E}">
        <p14:creationId xmlns:p14="http://schemas.microsoft.com/office/powerpoint/2010/main" val="10982358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52400"/>
            <a:ext cx="8761413"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28126" y="4191000"/>
            <a:ext cx="8222387" cy="224676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800" dirty="0" smtClean="0">
                <a:solidFill>
                  <a:prstClr val="black"/>
                </a:solidFill>
                <a:latin typeface="Century Schoolbook" panose="02040604050505020304" pitchFamily="18" charset="0"/>
              </a:rPr>
              <a:t>Covered wagons were called “Prairie Schooners” because they were the 10 foot boats gliding over dry land that carried you to your destiny. They were made of wood with iron around the wheels and had waterproof cotton or canvas covers.</a:t>
            </a:r>
            <a:endParaRPr lang="en-US" sz="2800" dirty="0">
              <a:solidFill>
                <a:prstClr val="black"/>
              </a:solidFill>
              <a:latin typeface="Century Schoolbook" panose="02040604050505020304" pitchFamily="18"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62200" y="609600"/>
            <a:ext cx="4338990" cy="3448050"/>
          </a:xfrm>
          <a:effectLst>
            <a:softEdge rad="127000"/>
          </a:effectLst>
        </p:spPr>
      </p:pic>
    </p:spTree>
    <p:extLst>
      <p:ext uri="{BB962C8B-B14F-4D97-AF65-F5344CB8AC3E}">
        <p14:creationId xmlns:p14="http://schemas.microsoft.com/office/powerpoint/2010/main" val="31917059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52400"/>
            <a:ext cx="8761413"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57896" y="228600"/>
            <a:ext cx="8733704" cy="26776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800" dirty="0" smtClean="0">
                <a:solidFill>
                  <a:prstClr val="black"/>
                </a:solidFill>
                <a:latin typeface="Century Schoolbook" panose="02040604050505020304" pitchFamily="18" charset="0"/>
              </a:rPr>
              <a:t>Pioneers brought very little with them on their journey. Their covered wagons were mostly filled with food.</a:t>
            </a:r>
            <a:r>
              <a:rPr lang="en-US" sz="2800" dirty="0"/>
              <a:t> </a:t>
            </a:r>
            <a:r>
              <a:rPr lang="en-US" sz="2800" dirty="0">
                <a:latin typeface="Century Schoolbook" panose="02040604050505020304" pitchFamily="18" charset="0"/>
              </a:rPr>
              <a:t>They took preserved foods such as hard tack, coffee, bacon, rice, beans, and flour. They also took a few basic cooking utensils such as a coffee pot, some buckets, and an iron skillet. </a:t>
            </a:r>
            <a:r>
              <a:rPr lang="en-US" sz="2800" dirty="0" smtClean="0">
                <a:solidFill>
                  <a:prstClr val="black"/>
                </a:solidFill>
                <a:latin typeface="Century Schoolbook" panose="02040604050505020304" pitchFamily="18" charset="0"/>
              </a:rPr>
              <a:t>  </a:t>
            </a:r>
            <a:endParaRPr lang="en-US" sz="2800" dirty="0">
              <a:solidFill>
                <a:prstClr val="black"/>
              </a:solidFill>
              <a:latin typeface="Century Schoolbook" panose="02040604050505020304" pitchFamily="18"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299" y="2971800"/>
            <a:ext cx="4953000" cy="3196412"/>
          </a:xfrm>
          <a:prstGeom prst="rect">
            <a:avLst/>
          </a:prstGeom>
          <a:noFill/>
          <a:ln w="76200">
            <a:solidFill>
              <a:schemeClr val="bg2"/>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3411685" y="6168212"/>
            <a:ext cx="2425023" cy="584775"/>
          </a:xfrm>
          <a:prstGeom prst="rect">
            <a:avLst/>
          </a:prstGeom>
          <a:noFill/>
        </p:spPr>
        <p:txBody>
          <a:bodyPr wrap="none" rtlCol="0">
            <a:spAutoFit/>
          </a:bodyPr>
          <a:lstStyle/>
          <a:p>
            <a:r>
              <a:rPr lang="en-US" sz="3200" dirty="0" smtClean="0">
                <a:latin typeface="Jenna Sue" pitchFamily="2" charset="0"/>
              </a:rPr>
              <a:t>Relaxing on the prairie</a:t>
            </a:r>
            <a:endParaRPr lang="en-US" sz="3200" dirty="0">
              <a:latin typeface="Jenna Sue" pitchFamily="2" charset="0"/>
            </a:endParaRPr>
          </a:p>
        </p:txBody>
      </p:sp>
    </p:spTree>
    <p:extLst>
      <p:ext uri="{BB962C8B-B14F-4D97-AF65-F5344CB8AC3E}">
        <p14:creationId xmlns:p14="http://schemas.microsoft.com/office/powerpoint/2010/main" val="41268986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0"/>
            <a:ext cx="8761413"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90500" y="228600"/>
            <a:ext cx="8733704" cy="224676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800" dirty="0">
                <a:latin typeface="Century Schoolbook" panose="02040604050505020304" pitchFamily="18" charset="0"/>
              </a:rPr>
              <a:t>They only had room to pack two or three sets of tough clothing. They packed candles for lighting and a rifle to hunt with along the way. Other items included tents, bedding, and basic tools such as an axe and a shovel. </a:t>
            </a:r>
            <a:r>
              <a:rPr lang="en-US" sz="2800" dirty="0" smtClean="0">
                <a:latin typeface="Century Schoolbook" panose="02040604050505020304" pitchFamily="18" charset="0"/>
              </a:rPr>
              <a:t> </a:t>
            </a:r>
            <a:r>
              <a:rPr lang="en-US" sz="2800" dirty="0" smtClean="0">
                <a:solidFill>
                  <a:prstClr val="black"/>
                </a:solidFill>
                <a:latin typeface="Century Schoolbook" panose="02040604050505020304" pitchFamily="18" charset="0"/>
              </a:rPr>
              <a:t>  </a:t>
            </a:r>
            <a:endParaRPr lang="en-US" sz="2800" dirty="0">
              <a:solidFill>
                <a:prstClr val="black"/>
              </a:solidFill>
              <a:latin typeface="Century Schoolbook" panose="02040604050505020304" pitchFamily="18" charset="0"/>
            </a:endParaRPr>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859">
            <a:off x="1580286" y="2847542"/>
            <a:ext cx="6192114" cy="3096057"/>
          </a:xfrm>
          <a:prstGeom prst="rect">
            <a:avLst/>
          </a:prstGeom>
          <a:noFill/>
          <a:ln w="76200">
            <a:solidFill>
              <a:schemeClr val="bg2"/>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128797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52400"/>
            <a:ext cx="8761413"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5"/>
          <p:cNvPicPr>
            <a:picLocks noGrp="1" noChangeAspect="1"/>
          </p:cNvPicPr>
          <p:nvPr>
            <p:ph idx="1"/>
          </p:nvPr>
        </p:nvPicPr>
        <p:blipFill rotWithShape="1">
          <a:blip r:embed="rId4">
            <a:extLst>
              <a:ext uri="{28A0092B-C50C-407E-A947-70E740481C1C}">
                <a14:useLocalDpi xmlns:a14="http://schemas.microsoft.com/office/drawing/2010/main" val="0"/>
              </a:ext>
            </a:extLst>
          </a:blip>
          <a:srcRect l="6407"/>
          <a:stretch/>
        </p:blipFill>
        <p:spPr>
          <a:xfrm>
            <a:off x="330446" y="838200"/>
            <a:ext cx="4698753" cy="2821017"/>
          </a:xfrm>
          <a:ln w="76200">
            <a:solidFill>
              <a:schemeClr val="bg2"/>
            </a:solidFill>
          </a:ln>
          <a:effectLst>
            <a:outerShdw blurRad="50800" dist="38100" dir="2700000" algn="tl" rotWithShape="0">
              <a:prstClr val="black">
                <a:alpha val="40000"/>
              </a:prstClr>
            </a:outerShdw>
          </a:effectLst>
        </p:spPr>
      </p:pic>
      <p:sp>
        <p:nvSpPr>
          <p:cNvPr id="5" name="TextBox 4"/>
          <p:cNvSpPr txBox="1"/>
          <p:nvPr/>
        </p:nvSpPr>
        <p:spPr>
          <a:xfrm>
            <a:off x="337704" y="3886200"/>
            <a:ext cx="8467004" cy="26776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800" dirty="0" smtClean="0">
                <a:latin typeface="Century Schoolbook" panose="02040604050505020304" pitchFamily="18" charset="0"/>
              </a:rPr>
              <a:t>There were many dangers along the way. The real</a:t>
            </a:r>
          </a:p>
          <a:p>
            <a:r>
              <a:rPr lang="en-US" sz="2800" dirty="0">
                <a:solidFill>
                  <a:prstClr val="black"/>
                </a:solidFill>
                <a:latin typeface="Century Schoolbook" panose="02040604050505020304" pitchFamily="18" charset="0"/>
              </a:rPr>
              <a:t>d</a:t>
            </a:r>
            <a:r>
              <a:rPr lang="en-US" sz="2800" dirty="0" smtClean="0">
                <a:solidFill>
                  <a:prstClr val="black"/>
                </a:solidFill>
                <a:latin typeface="Century Schoolbook" panose="02040604050505020304" pitchFamily="18" charset="0"/>
              </a:rPr>
              <a:t>anger was a disease called cholera that killed </a:t>
            </a:r>
          </a:p>
          <a:p>
            <a:r>
              <a:rPr lang="en-US" sz="2800" dirty="0">
                <a:solidFill>
                  <a:prstClr val="black"/>
                </a:solidFill>
                <a:latin typeface="Century Schoolbook" panose="02040604050505020304" pitchFamily="18" charset="0"/>
              </a:rPr>
              <a:t>m</a:t>
            </a:r>
            <a:r>
              <a:rPr lang="en-US" sz="2800" dirty="0" smtClean="0">
                <a:solidFill>
                  <a:prstClr val="black"/>
                </a:solidFill>
                <a:latin typeface="Century Schoolbook" panose="02040604050505020304" pitchFamily="18" charset="0"/>
              </a:rPr>
              <a:t>any settlers. Other dangers included bad weather and accidents.  Despite what movies might say, Native Americans and wild animals were not as much of a threat on the trail. </a:t>
            </a:r>
            <a:endParaRPr lang="en-US" sz="2800" dirty="0">
              <a:solidFill>
                <a:prstClr val="black"/>
              </a:solidFill>
              <a:latin typeface="Century Schoolbook" panose="02040604050505020304" pitchFamily="18" charset="0"/>
            </a:endParaRPr>
          </a:p>
        </p:txBody>
      </p:sp>
      <p:pic>
        <p:nvPicPr>
          <p:cNvPr id="6146" name="Picture 2" descr="http://upload.wikimedia.org/wikipedia/commons/5/51/WagonTrn.jpg"/>
          <p:cNvPicPr>
            <a:picLocks noChangeAspect="1" noChangeArrowheads="1"/>
          </p:cNvPicPr>
          <p:nvPr/>
        </p:nvPicPr>
        <p:blipFill rotWithShape="1">
          <a:blip r:embed="rId5">
            <a:extLst>
              <a:ext uri="{28A0092B-C50C-407E-A947-70E740481C1C}">
                <a14:useLocalDpi xmlns:a14="http://schemas.microsoft.com/office/drawing/2010/main" val="0"/>
              </a:ext>
            </a:extLst>
          </a:blip>
          <a:srcRect t="19163" b="4453"/>
          <a:stretch/>
        </p:blipFill>
        <p:spPr bwMode="auto">
          <a:xfrm rot="652029">
            <a:off x="4771665" y="563015"/>
            <a:ext cx="3819525" cy="2859314"/>
          </a:xfrm>
          <a:prstGeom prst="rect">
            <a:avLst/>
          </a:prstGeom>
          <a:noFill/>
          <a:ln w="76200">
            <a:solidFill>
              <a:schemeClr val="bg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2489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52400"/>
            <a:ext cx="8761413"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645" y="685800"/>
            <a:ext cx="8371806"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88495" y="5244653"/>
            <a:ext cx="6324601" cy="769441"/>
          </a:xfrm>
          <a:prstGeom prst="rect">
            <a:avLst/>
          </a:prstGeom>
          <a:noFill/>
        </p:spPr>
        <p:txBody>
          <a:bodyPr wrap="square" rtlCol="0">
            <a:spAutoFit/>
          </a:bodyPr>
          <a:lstStyle/>
          <a:p>
            <a:r>
              <a:rPr lang="en-US" sz="4400" b="1" dirty="0" smtClean="0">
                <a:solidFill>
                  <a:prstClr val="black"/>
                </a:solidFill>
                <a:effectLst>
                  <a:glow rad="228600">
                    <a:prstClr val="white">
                      <a:alpha val="40000"/>
                    </a:prstClr>
                  </a:glow>
                </a:effectLst>
                <a:latin typeface="Century Schoolbook" panose="02040604050505020304" pitchFamily="18" charset="0"/>
                <a:ea typeface="HelloFun" panose="02000603000000000000" pitchFamily="2" charset="0"/>
              </a:rPr>
              <a:t>Moving West</a:t>
            </a:r>
            <a:endParaRPr lang="en-US" sz="4000" b="1" dirty="0">
              <a:solidFill>
                <a:prstClr val="black"/>
              </a:solidFill>
              <a:effectLst>
                <a:glow rad="228600">
                  <a:prstClr val="white">
                    <a:alpha val="40000"/>
                  </a:prstClr>
                </a:glow>
              </a:effectLst>
              <a:latin typeface="Century Schoolbook" panose="02040604050505020304" pitchFamily="18" charset="0"/>
              <a:ea typeface="HelloFun" panose="02000603000000000000" pitchFamily="2" charset="0"/>
            </a:endParaRPr>
          </a:p>
        </p:txBody>
      </p:sp>
      <p:sp>
        <p:nvSpPr>
          <p:cNvPr id="4" name="Rounded Rectangle 3"/>
          <p:cNvSpPr/>
          <p:nvPr/>
        </p:nvSpPr>
        <p:spPr>
          <a:xfrm>
            <a:off x="6019800" y="5172586"/>
            <a:ext cx="2667000" cy="1304414"/>
          </a:xfrm>
          <a:prstGeom prst="roundRect">
            <a:avLst/>
          </a:prstGeom>
          <a:solidFill>
            <a:schemeClr val="bg1"/>
          </a:solidFill>
          <a:ln w="57150" cap="rnd">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073"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7686" y="5214734"/>
            <a:ext cx="2452762" cy="1185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799" y="228600"/>
            <a:ext cx="7620001" cy="1161365"/>
          </a:xfrm>
          <a:prstGeom prst="rect">
            <a:avLst/>
          </a:prstGeom>
          <a:effectLst>
            <a:glow rad="228600">
              <a:schemeClr val="bg1">
                <a:alpha val="40000"/>
              </a:schemeClr>
            </a:glow>
          </a:effectLst>
        </p:spPr>
      </p:pic>
    </p:spTree>
    <p:extLst>
      <p:ext uri="{BB962C8B-B14F-4D97-AF65-F5344CB8AC3E}">
        <p14:creationId xmlns:p14="http://schemas.microsoft.com/office/powerpoint/2010/main" val="11553778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572" y="123372"/>
            <a:ext cx="8763000" cy="6553200"/>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5" name="Picture 4" descr="http://us.123rf.com/400wm/400/400/lhfgraphics/lhfgraphics1112/lhfgraphics111200232/11670333-doodle-style-retro-microphone-radio-or-communication-illustra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5562600"/>
            <a:ext cx="910623" cy="9106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8403" y="1701463"/>
            <a:ext cx="6137883" cy="4448526"/>
          </a:xfrm>
          <a:prstGeom prst="rect">
            <a:avLst/>
          </a:prstGeom>
        </p:spPr>
      </p:pic>
      <p:sp>
        <p:nvSpPr>
          <p:cNvPr id="2" name="TextBox 1"/>
          <p:cNvSpPr txBox="1"/>
          <p:nvPr/>
        </p:nvSpPr>
        <p:spPr>
          <a:xfrm>
            <a:off x="566057" y="685800"/>
            <a:ext cx="7772400" cy="1015663"/>
          </a:xfrm>
          <a:prstGeom prst="rect">
            <a:avLst/>
          </a:prstGeom>
          <a:noFill/>
        </p:spPr>
        <p:txBody>
          <a:bodyPr wrap="square" rtlCol="0">
            <a:spAutoFit/>
          </a:bodyPr>
          <a:lstStyle/>
          <a:p>
            <a:pPr algn="ctr"/>
            <a:r>
              <a:rPr lang="en-US" sz="6000" dirty="0" smtClean="0">
                <a:solidFill>
                  <a:prstClr val="black"/>
                </a:solidFill>
                <a:effectLst>
                  <a:outerShdw blurRad="38100" dist="38100" dir="2700000" algn="tl">
                    <a:srgbClr val="000000">
                      <a:alpha val="43137"/>
                    </a:srgbClr>
                  </a:outerShdw>
                </a:effectLst>
                <a:latin typeface="Century Schoolbook" panose="02040604050505020304" pitchFamily="18" charset="0"/>
              </a:rPr>
              <a:t>Would you move?</a:t>
            </a:r>
            <a:endParaRPr lang="en-US" sz="3600" dirty="0">
              <a:solidFill>
                <a:prstClr val="black"/>
              </a:solidFill>
              <a:effectLst>
                <a:outerShdw blurRad="38100" dist="38100" dir="2700000" algn="tl">
                  <a:srgbClr val="000000">
                    <a:alpha val="43137"/>
                  </a:srgbClr>
                </a:outerShdw>
              </a:effectLst>
            </a:endParaRPr>
          </a:p>
        </p:txBody>
      </p:sp>
      <p:sp>
        <p:nvSpPr>
          <p:cNvPr id="6" name="TextBox 5"/>
          <p:cNvSpPr txBox="1"/>
          <p:nvPr/>
        </p:nvSpPr>
        <p:spPr>
          <a:xfrm>
            <a:off x="1165932" y="5556246"/>
            <a:ext cx="1935335" cy="923330"/>
          </a:xfrm>
          <a:prstGeom prst="rect">
            <a:avLst/>
          </a:prstGeom>
          <a:noFill/>
        </p:spPr>
        <p:txBody>
          <a:bodyPr wrap="square" rtlCol="0">
            <a:spAutoFit/>
          </a:bodyPr>
          <a:lstStyle/>
          <a:p>
            <a:pPr algn="ctr"/>
            <a:r>
              <a:rPr lang="en-US" dirty="0">
                <a:solidFill>
                  <a:prstClr val="black"/>
                </a:solidFill>
                <a:latin typeface="HelloRecess" panose="02000603000000000000" pitchFamily="2" charset="0"/>
                <a:ea typeface="HelloRecess" panose="02000603000000000000" pitchFamily="2" charset="0"/>
              </a:rPr>
              <a:t>Share on your mic, webcam or in chat!</a:t>
            </a:r>
          </a:p>
        </p:txBody>
      </p:sp>
    </p:spTree>
    <p:extLst>
      <p:ext uri="{BB962C8B-B14F-4D97-AF65-F5344CB8AC3E}">
        <p14:creationId xmlns:p14="http://schemas.microsoft.com/office/powerpoint/2010/main" val="1839549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152400" y="76200"/>
            <a:ext cx="8915400" cy="4572000"/>
          </a:xfrm>
          <a:prstGeom prst="round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smtClean="0"/>
              <a:t>   </a:t>
            </a:r>
          </a:p>
          <a:p>
            <a:pPr lvl="0"/>
            <a:endParaRPr lang="en-US" sz="2400" dirty="0" smtClean="0"/>
          </a:p>
          <a:p>
            <a:pPr lvl="0"/>
            <a:endParaRPr lang="en-US" sz="2400" dirty="0" smtClean="0"/>
          </a:p>
          <a:p>
            <a:endParaRPr lang="en-US" sz="2400" dirty="0"/>
          </a:p>
        </p:txBody>
      </p:sp>
      <p:sp>
        <p:nvSpPr>
          <p:cNvPr id="15" name="TextBox 14"/>
          <p:cNvSpPr txBox="1"/>
          <p:nvPr/>
        </p:nvSpPr>
        <p:spPr>
          <a:xfrm>
            <a:off x="495300" y="228600"/>
            <a:ext cx="8229600" cy="830997"/>
          </a:xfrm>
          <a:prstGeom prst="rect">
            <a:avLst/>
          </a:prstGeom>
          <a:noFill/>
        </p:spPr>
        <p:txBody>
          <a:bodyPr wrap="square" rtlCol="0">
            <a:spAutoFit/>
          </a:bodyPr>
          <a:lstStyle/>
          <a:p>
            <a:pPr algn="ctr"/>
            <a:r>
              <a:rPr lang="en-US" sz="2400" i="1" dirty="0" smtClean="0">
                <a:latin typeface="Century Schoolbook" panose="02040604050505020304" pitchFamily="18" charset="0"/>
              </a:rPr>
              <a:t>Read the chart below. Provide another detail from Chapter 3 that tells how Pa carefully made the fire.</a:t>
            </a:r>
            <a:endParaRPr lang="en-US" sz="2400" i="1" dirty="0">
              <a:latin typeface="Century Schoolbook" panose="02040604050505020304" pitchFamily="18" charset="0"/>
            </a:endParaRPr>
          </a:p>
        </p:txBody>
      </p:sp>
      <p:graphicFrame>
        <p:nvGraphicFramePr>
          <p:cNvPr id="12" name="Diagram 11"/>
          <p:cNvGraphicFramePr/>
          <p:nvPr>
            <p:extLst>
              <p:ext uri="{D42A27DB-BD31-4B8C-83A1-F6EECF244321}">
                <p14:modId xmlns:p14="http://schemas.microsoft.com/office/powerpoint/2010/main" val="2089139898"/>
              </p:ext>
            </p:extLst>
          </p:nvPr>
        </p:nvGraphicFramePr>
        <p:xfrm>
          <a:off x="1447800" y="11176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1364673" y="4800600"/>
            <a:ext cx="2971800" cy="914400"/>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rgbClr val="FF0000"/>
                </a:solidFill>
              </a:rPr>
              <a:t>A. </a:t>
            </a:r>
            <a:r>
              <a:rPr lang="en-US" dirty="0" smtClean="0">
                <a:solidFill>
                  <a:schemeClr val="tx1"/>
                </a:solidFill>
              </a:rPr>
              <a:t>Pa sat down and had a cup of coffee.</a:t>
            </a:r>
            <a:endParaRPr lang="en-US" dirty="0">
              <a:solidFill>
                <a:schemeClr val="tx1"/>
              </a:solidFill>
            </a:endParaRPr>
          </a:p>
        </p:txBody>
      </p:sp>
      <p:sp>
        <p:nvSpPr>
          <p:cNvPr id="13" name="Rectangle 12"/>
          <p:cNvSpPr/>
          <p:nvPr/>
        </p:nvSpPr>
        <p:spPr>
          <a:xfrm>
            <a:off x="1385455" y="5715000"/>
            <a:ext cx="2971800" cy="914400"/>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rgbClr val="FF0000"/>
                </a:solidFill>
              </a:rPr>
              <a:t>C. </a:t>
            </a:r>
            <a:r>
              <a:rPr lang="en-US" dirty="0" smtClean="0">
                <a:solidFill>
                  <a:schemeClr val="tx1"/>
                </a:solidFill>
              </a:rPr>
              <a:t>Pa played with the horses for awhile.</a:t>
            </a:r>
            <a:endParaRPr lang="en-US" dirty="0">
              <a:solidFill>
                <a:schemeClr val="tx1"/>
              </a:solidFill>
            </a:endParaRPr>
          </a:p>
        </p:txBody>
      </p:sp>
      <p:sp>
        <p:nvSpPr>
          <p:cNvPr id="17" name="Rectangle 16"/>
          <p:cNvSpPr/>
          <p:nvPr/>
        </p:nvSpPr>
        <p:spPr>
          <a:xfrm>
            <a:off x="4953000" y="5715000"/>
            <a:ext cx="2971800" cy="914400"/>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rgbClr val="FF0000"/>
                </a:solidFill>
              </a:rPr>
              <a:t>D. </a:t>
            </a:r>
            <a:r>
              <a:rPr lang="en-US" dirty="0" smtClean="0">
                <a:solidFill>
                  <a:schemeClr val="tx1"/>
                </a:solidFill>
              </a:rPr>
              <a:t>Pa looked for Jack one more time before lighting the fire.</a:t>
            </a:r>
            <a:endParaRPr lang="en-US" dirty="0">
              <a:solidFill>
                <a:schemeClr val="tx1"/>
              </a:solidFill>
            </a:endParaRPr>
          </a:p>
        </p:txBody>
      </p:sp>
      <p:sp>
        <p:nvSpPr>
          <p:cNvPr id="18" name="Rectangle 17"/>
          <p:cNvSpPr/>
          <p:nvPr/>
        </p:nvSpPr>
        <p:spPr>
          <a:xfrm>
            <a:off x="4953000" y="4800600"/>
            <a:ext cx="2971800" cy="914400"/>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rgbClr val="FF0000"/>
                </a:solidFill>
              </a:rPr>
              <a:t>B. </a:t>
            </a:r>
            <a:r>
              <a:rPr lang="en-US" dirty="0" smtClean="0">
                <a:solidFill>
                  <a:schemeClr val="tx1"/>
                </a:solidFill>
              </a:rPr>
              <a:t>Pa laid small twigs and a handful of grass on top and lit the fire.</a:t>
            </a:r>
            <a:endParaRPr lang="en-US" dirty="0">
              <a:solidFill>
                <a:schemeClr val="tx1"/>
              </a:solidFill>
            </a:endParaRPr>
          </a:p>
        </p:txBody>
      </p:sp>
    </p:spTree>
    <p:extLst>
      <p:ext uri="{BB962C8B-B14F-4D97-AF65-F5344CB8AC3E}">
        <p14:creationId xmlns:p14="http://schemas.microsoft.com/office/powerpoint/2010/main" val="29405418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152400" y="76200"/>
            <a:ext cx="8915400" cy="4572000"/>
          </a:xfrm>
          <a:prstGeom prst="round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smtClean="0"/>
              <a:t>   </a:t>
            </a:r>
          </a:p>
          <a:p>
            <a:pPr lvl="0"/>
            <a:endParaRPr lang="en-US" sz="2400" dirty="0" smtClean="0"/>
          </a:p>
          <a:p>
            <a:pPr lvl="0"/>
            <a:endParaRPr lang="en-US" sz="2400" dirty="0" smtClean="0"/>
          </a:p>
          <a:p>
            <a:endParaRPr lang="en-US" sz="2400" dirty="0"/>
          </a:p>
        </p:txBody>
      </p:sp>
      <p:sp>
        <p:nvSpPr>
          <p:cNvPr id="15" name="TextBox 14"/>
          <p:cNvSpPr txBox="1"/>
          <p:nvPr/>
        </p:nvSpPr>
        <p:spPr>
          <a:xfrm>
            <a:off x="495300" y="228600"/>
            <a:ext cx="8229600" cy="830997"/>
          </a:xfrm>
          <a:prstGeom prst="rect">
            <a:avLst/>
          </a:prstGeom>
          <a:noFill/>
        </p:spPr>
        <p:txBody>
          <a:bodyPr wrap="square" rtlCol="0">
            <a:spAutoFit/>
          </a:bodyPr>
          <a:lstStyle/>
          <a:p>
            <a:pPr algn="ctr"/>
            <a:r>
              <a:rPr lang="en-US" sz="2400" i="1" dirty="0" smtClean="0">
                <a:latin typeface="Century Schoolbook" panose="02040604050505020304" pitchFamily="18" charset="0"/>
              </a:rPr>
              <a:t>Read the chart below. Provide another detail from Chapter 3 that tells how Pa carefully made the fire.</a:t>
            </a:r>
            <a:endParaRPr lang="en-US" sz="2400" i="1" dirty="0">
              <a:latin typeface="Century Schoolbook" panose="02040604050505020304" pitchFamily="18" charset="0"/>
            </a:endParaRPr>
          </a:p>
        </p:txBody>
      </p:sp>
      <p:graphicFrame>
        <p:nvGraphicFramePr>
          <p:cNvPr id="12" name="Diagram 11"/>
          <p:cNvGraphicFramePr/>
          <p:nvPr>
            <p:extLst>
              <p:ext uri="{D42A27DB-BD31-4B8C-83A1-F6EECF244321}">
                <p14:modId xmlns:p14="http://schemas.microsoft.com/office/powerpoint/2010/main" val="1381722572"/>
              </p:ext>
            </p:extLst>
          </p:nvPr>
        </p:nvGraphicFramePr>
        <p:xfrm>
          <a:off x="1447800" y="11176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Rectangle 17"/>
          <p:cNvSpPr/>
          <p:nvPr/>
        </p:nvSpPr>
        <p:spPr>
          <a:xfrm>
            <a:off x="4953000" y="4800600"/>
            <a:ext cx="2971800" cy="9144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rgbClr val="FF0000"/>
                </a:solidFill>
              </a:rPr>
              <a:t>B. </a:t>
            </a:r>
            <a:r>
              <a:rPr lang="en-US" dirty="0" smtClean="0">
                <a:solidFill>
                  <a:schemeClr val="tx1"/>
                </a:solidFill>
              </a:rPr>
              <a:t>Pa laid small twigs and a handful of grass on top and lit the fire.</a:t>
            </a:r>
            <a:endParaRPr lang="en-US" dirty="0">
              <a:solidFill>
                <a:schemeClr val="tx1"/>
              </a:solidFill>
            </a:endParaRPr>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833427">
            <a:off x="3581507" y="4766375"/>
            <a:ext cx="1228725" cy="1428750"/>
          </a:xfrm>
          <a:prstGeom prst="rect">
            <a:avLst/>
          </a:prstGeom>
        </p:spPr>
      </p:pic>
    </p:spTree>
    <p:extLst>
      <p:ext uri="{BB962C8B-B14F-4D97-AF65-F5344CB8AC3E}">
        <p14:creationId xmlns:p14="http://schemas.microsoft.com/office/powerpoint/2010/main" val="13888187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xplosion 1 3"/>
          <p:cNvSpPr/>
          <p:nvPr/>
        </p:nvSpPr>
        <p:spPr>
          <a:xfrm>
            <a:off x="-990600" y="-1676400"/>
            <a:ext cx="10972800" cy="8229600"/>
          </a:xfrm>
          <a:prstGeom prst="irregularSeal1">
            <a:avLst/>
          </a:prstGeom>
          <a:solidFill>
            <a:srgbClr val="FFFFC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27"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4400" y="4257773"/>
            <a:ext cx="4343400" cy="2447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204466" y="3484602"/>
            <a:ext cx="4882134" cy="369332"/>
          </a:xfrm>
          <a:prstGeom prst="rect">
            <a:avLst/>
          </a:prstGeom>
          <a:noFill/>
        </p:spPr>
        <p:txBody>
          <a:bodyPr wrap="square" rtlCol="0">
            <a:spAutoFit/>
          </a:bodyPr>
          <a:lstStyle/>
          <a:p>
            <a:r>
              <a:rPr lang="en-US" b="1" dirty="0">
                <a:solidFill>
                  <a:prstClr val="black"/>
                </a:solidFill>
                <a:latin typeface="Segoe UI" panose="020B0502040204020203" pitchFamily="34" charset="0"/>
                <a:ea typeface="Segoe UI" panose="020B0502040204020203" pitchFamily="34" charset="0"/>
                <a:cs typeface="Segoe UI" panose="020B0502040204020203" pitchFamily="34" charset="0"/>
              </a:rPr>
              <a:t>Say hello to someone who is here today.</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1500" y="2566440"/>
            <a:ext cx="6728600" cy="912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761999"/>
            <a:ext cx="4953000" cy="1855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4.bp.blogspot.com/-bQmEUqIXaOk/UOUeHGDrq_I/AAAAAAAAA1I/HgSIMTRMdHo/s1600/shou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0250" y="2571750"/>
            <a:ext cx="333375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9989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99786" y="172252"/>
            <a:ext cx="8915400" cy="3485347"/>
          </a:xfrm>
          <a:prstGeom prst="round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smtClean="0"/>
              <a:t>   </a:t>
            </a:r>
          </a:p>
          <a:p>
            <a:pPr lvl="0"/>
            <a:endParaRPr lang="en-US" sz="2400" dirty="0" smtClean="0"/>
          </a:p>
          <a:p>
            <a:pPr lvl="0"/>
            <a:endParaRPr lang="en-US" sz="2400" dirty="0" smtClean="0"/>
          </a:p>
          <a:p>
            <a:endParaRPr lang="en-US" sz="2400" dirty="0"/>
          </a:p>
        </p:txBody>
      </p:sp>
      <p:sp>
        <p:nvSpPr>
          <p:cNvPr id="9" name="TextBox 8"/>
          <p:cNvSpPr txBox="1"/>
          <p:nvPr/>
        </p:nvSpPr>
        <p:spPr>
          <a:xfrm>
            <a:off x="1029711" y="960818"/>
            <a:ext cx="4216399" cy="2062103"/>
          </a:xfrm>
          <a:prstGeom prst="rect">
            <a:avLst/>
          </a:prstGeom>
          <a:noFill/>
        </p:spPr>
        <p:txBody>
          <a:bodyPr wrap="square" rtlCol="0">
            <a:spAutoFit/>
          </a:bodyPr>
          <a:lstStyle/>
          <a:p>
            <a:r>
              <a:rPr lang="en-US" sz="3200" b="1" dirty="0"/>
              <a:t>Why is Laura’s family moving away from The Big Woods of Wisconsin?</a:t>
            </a:r>
            <a:endParaRPr lang="en-US" sz="3200" dirty="0"/>
          </a:p>
        </p:txBody>
      </p:sp>
      <p:sp>
        <p:nvSpPr>
          <p:cNvPr id="11" name="Rectangle 10"/>
          <p:cNvSpPr/>
          <p:nvPr/>
        </p:nvSpPr>
        <p:spPr>
          <a:xfrm>
            <a:off x="1066800" y="4038600"/>
            <a:ext cx="2971800" cy="914400"/>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rgbClr val="FF0000"/>
                </a:solidFill>
              </a:rPr>
              <a:t>A. </a:t>
            </a:r>
            <a:r>
              <a:rPr lang="en-US" dirty="0" smtClean="0">
                <a:solidFill>
                  <a:schemeClr val="tx1"/>
                </a:solidFill>
              </a:rPr>
              <a:t>The Ingalls family was afraid of coyotes in the area.</a:t>
            </a:r>
            <a:endParaRPr lang="en-US" dirty="0">
              <a:solidFill>
                <a:schemeClr val="tx1"/>
              </a:solidFill>
            </a:endParaRPr>
          </a:p>
        </p:txBody>
      </p:sp>
      <p:sp>
        <p:nvSpPr>
          <p:cNvPr id="12" name="Rectangle 11"/>
          <p:cNvSpPr/>
          <p:nvPr/>
        </p:nvSpPr>
        <p:spPr>
          <a:xfrm>
            <a:off x="1087582" y="5324074"/>
            <a:ext cx="2971800" cy="914400"/>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rgbClr val="FF0000"/>
                </a:solidFill>
              </a:rPr>
              <a:t>C. </a:t>
            </a:r>
            <a:r>
              <a:rPr lang="en-US" dirty="0" smtClean="0">
                <a:solidFill>
                  <a:schemeClr val="tx1"/>
                </a:solidFill>
              </a:rPr>
              <a:t>Pa said there were too many people in The Big Woods.</a:t>
            </a:r>
            <a:endParaRPr lang="en-US" dirty="0">
              <a:solidFill>
                <a:schemeClr val="tx1"/>
              </a:solidFill>
            </a:endParaRPr>
          </a:p>
        </p:txBody>
      </p:sp>
      <p:sp>
        <p:nvSpPr>
          <p:cNvPr id="13" name="Rectangle 12"/>
          <p:cNvSpPr/>
          <p:nvPr/>
        </p:nvSpPr>
        <p:spPr>
          <a:xfrm>
            <a:off x="4655127" y="5324074"/>
            <a:ext cx="2971800" cy="914400"/>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rgbClr val="FF0000"/>
                </a:solidFill>
              </a:rPr>
              <a:t>D. </a:t>
            </a:r>
            <a:r>
              <a:rPr lang="en-US" dirty="0" smtClean="0">
                <a:solidFill>
                  <a:schemeClr val="tx1"/>
                </a:solidFill>
              </a:rPr>
              <a:t>Road trip!</a:t>
            </a:r>
            <a:endParaRPr lang="en-US" dirty="0">
              <a:solidFill>
                <a:schemeClr val="tx1"/>
              </a:solidFill>
            </a:endParaRPr>
          </a:p>
        </p:txBody>
      </p:sp>
      <p:sp>
        <p:nvSpPr>
          <p:cNvPr id="14" name="Rectangle 13"/>
          <p:cNvSpPr/>
          <p:nvPr/>
        </p:nvSpPr>
        <p:spPr>
          <a:xfrm>
            <a:off x="4655127" y="4038600"/>
            <a:ext cx="2971800" cy="914400"/>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rgbClr val="FF0000"/>
                </a:solidFill>
              </a:rPr>
              <a:t>B. </a:t>
            </a:r>
            <a:r>
              <a:rPr lang="en-US" dirty="0" smtClean="0">
                <a:solidFill>
                  <a:schemeClr val="tx1"/>
                </a:solidFill>
              </a:rPr>
              <a:t>Baby Carrie was sick and they went in search of a hospital.</a:t>
            </a:r>
            <a:endParaRPr lang="en-US" dirty="0">
              <a:solidFill>
                <a:schemeClr val="tx1"/>
              </a:solidFill>
            </a:endParaRPr>
          </a:p>
        </p:txBody>
      </p:sp>
      <p:pic>
        <p:nvPicPr>
          <p:cNvPr id="1026" name="Picture 2" descr="Image result for covered wagon"/>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62475" y="-2904"/>
            <a:ext cx="3743325"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9840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99786" y="172252"/>
            <a:ext cx="8915400" cy="3485347"/>
          </a:xfrm>
          <a:prstGeom prst="round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smtClean="0"/>
              <a:t>   </a:t>
            </a:r>
          </a:p>
          <a:p>
            <a:pPr lvl="0"/>
            <a:endParaRPr lang="en-US" sz="2400" dirty="0" smtClean="0"/>
          </a:p>
          <a:p>
            <a:pPr lvl="0"/>
            <a:endParaRPr lang="en-US" sz="2400" dirty="0" smtClean="0"/>
          </a:p>
          <a:p>
            <a:endParaRPr lang="en-US" sz="2400" dirty="0"/>
          </a:p>
        </p:txBody>
      </p:sp>
      <p:sp>
        <p:nvSpPr>
          <p:cNvPr id="9" name="TextBox 8"/>
          <p:cNvSpPr txBox="1"/>
          <p:nvPr/>
        </p:nvSpPr>
        <p:spPr>
          <a:xfrm>
            <a:off x="1029711" y="960818"/>
            <a:ext cx="4216399" cy="2062103"/>
          </a:xfrm>
          <a:prstGeom prst="rect">
            <a:avLst/>
          </a:prstGeom>
          <a:noFill/>
        </p:spPr>
        <p:txBody>
          <a:bodyPr wrap="square" rtlCol="0">
            <a:spAutoFit/>
          </a:bodyPr>
          <a:lstStyle/>
          <a:p>
            <a:r>
              <a:rPr lang="en-US" sz="3200" b="1" dirty="0"/>
              <a:t>Why is Laura’s family moving away from The Big Woods of Wisconsin?</a:t>
            </a:r>
            <a:endParaRPr lang="en-US" sz="3200" dirty="0"/>
          </a:p>
        </p:txBody>
      </p:sp>
      <p:sp>
        <p:nvSpPr>
          <p:cNvPr id="12" name="Rectangle 11"/>
          <p:cNvSpPr/>
          <p:nvPr/>
        </p:nvSpPr>
        <p:spPr>
          <a:xfrm>
            <a:off x="1087582" y="5324074"/>
            <a:ext cx="2971800" cy="914400"/>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rgbClr val="FF0000"/>
                </a:solidFill>
              </a:rPr>
              <a:t>C. </a:t>
            </a:r>
            <a:r>
              <a:rPr lang="en-US" dirty="0" smtClean="0">
                <a:solidFill>
                  <a:schemeClr val="tx1"/>
                </a:solidFill>
              </a:rPr>
              <a:t>Pa said there were too many </a:t>
            </a:r>
            <a:r>
              <a:rPr lang="en-US" dirty="0" smtClean="0">
                <a:solidFill>
                  <a:schemeClr val="tx1"/>
                </a:solidFill>
              </a:rPr>
              <a:t>people in </a:t>
            </a:r>
            <a:r>
              <a:rPr lang="en-US" dirty="0" smtClean="0">
                <a:solidFill>
                  <a:schemeClr val="tx1"/>
                </a:solidFill>
              </a:rPr>
              <a:t>The Big Woods.</a:t>
            </a:r>
            <a:endParaRPr lang="en-US" dirty="0">
              <a:solidFill>
                <a:schemeClr val="tx1"/>
              </a:solidFill>
            </a:endParaRPr>
          </a:p>
        </p:txBody>
      </p:sp>
      <p:pic>
        <p:nvPicPr>
          <p:cNvPr id="1026" name="Picture 2" descr="Image result for covered wagon"/>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62475" y="-2904"/>
            <a:ext cx="3743325" cy="37433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33427">
            <a:off x="3724169" y="4584296"/>
            <a:ext cx="1228725" cy="1428750"/>
          </a:xfrm>
          <a:prstGeom prst="rect">
            <a:avLst/>
          </a:prstGeom>
        </p:spPr>
      </p:pic>
    </p:spTree>
    <p:extLst>
      <p:ext uri="{BB962C8B-B14F-4D97-AF65-F5344CB8AC3E}">
        <p14:creationId xmlns:p14="http://schemas.microsoft.com/office/powerpoint/2010/main" val="17214918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41803" y="1600200"/>
            <a:ext cx="5060394" cy="4525963"/>
          </a:xfrm>
        </p:spPr>
      </p:pic>
      <p:sp>
        <p:nvSpPr>
          <p:cNvPr id="4" name="Rectangle 3"/>
          <p:cNvSpPr/>
          <p:nvPr/>
        </p:nvSpPr>
        <p:spPr>
          <a:xfrm>
            <a:off x="199572" y="123372"/>
            <a:ext cx="8763000" cy="6553200"/>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440871" y="306817"/>
            <a:ext cx="8267700" cy="1446550"/>
          </a:xfrm>
          <a:prstGeom prst="rect">
            <a:avLst/>
          </a:prstGeom>
          <a:noFill/>
        </p:spPr>
        <p:txBody>
          <a:bodyPr wrap="square" rtlCol="0">
            <a:spAutoFit/>
          </a:bodyPr>
          <a:lstStyle/>
          <a:p>
            <a:pPr marL="231775"/>
            <a:r>
              <a:rPr lang="en-US" sz="4000" dirty="0" smtClean="0">
                <a:solidFill>
                  <a:prstClr val="black"/>
                </a:solidFill>
                <a:latin typeface="Century Schoolbook" panose="02040604050505020304" pitchFamily="18" charset="0"/>
              </a:rPr>
              <a:t>Share your </a:t>
            </a:r>
            <a:r>
              <a:rPr lang="en-US" sz="8800" dirty="0" smtClean="0">
                <a:solidFill>
                  <a:prstClr val="black"/>
                </a:solidFill>
                <a:latin typeface="Jenna Sue" pitchFamily="2" charset="0"/>
              </a:rPr>
              <a:t>answers</a:t>
            </a:r>
            <a:r>
              <a:rPr lang="en-US" sz="4000" dirty="0" smtClean="0">
                <a:solidFill>
                  <a:prstClr val="black"/>
                </a:solidFill>
                <a:latin typeface="Century Schoolbook" panose="02040604050505020304" pitchFamily="18" charset="0"/>
              </a:rPr>
              <a:t>.</a:t>
            </a:r>
            <a:endParaRPr lang="en-US" sz="2000" dirty="0">
              <a:solidFill>
                <a:prstClr val="black"/>
              </a:solidFill>
            </a:endParaRPr>
          </a:p>
        </p:txBody>
      </p:sp>
      <p:sp>
        <p:nvSpPr>
          <p:cNvPr id="6" name="TextBox 5"/>
          <p:cNvSpPr txBox="1"/>
          <p:nvPr/>
        </p:nvSpPr>
        <p:spPr>
          <a:xfrm>
            <a:off x="459014" y="5486399"/>
            <a:ext cx="2006601" cy="1015663"/>
          </a:xfrm>
          <a:prstGeom prst="rect">
            <a:avLst/>
          </a:prstGeom>
          <a:noFill/>
        </p:spPr>
        <p:txBody>
          <a:bodyPr wrap="square" rtlCol="0">
            <a:spAutoFit/>
          </a:bodyPr>
          <a:lstStyle/>
          <a:p>
            <a:pPr algn="ctr"/>
            <a:r>
              <a:rPr lang="en-US" sz="2000" dirty="0" smtClean="0">
                <a:latin typeface="HelloRecess" panose="02000603000000000000" pitchFamily="2" charset="0"/>
                <a:ea typeface="HelloRecess" panose="02000603000000000000" pitchFamily="2" charset="0"/>
              </a:rPr>
              <a:t>Share in chat, on your </a:t>
            </a:r>
            <a:r>
              <a:rPr lang="en-US" sz="2000" dirty="0" err="1" smtClean="0">
                <a:latin typeface="HelloRecess" panose="02000603000000000000" pitchFamily="2" charset="0"/>
                <a:ea typeface="HelloRecess" panose="02000603000000000000" pitchFamily="2" charset="0"/>
              </a:rPr>
              <a:t>mic</a:t>
            </a:r>
            <a:r>
              <a:rPr lang="en-US" sz="2000" dirty="0" smtClean="0">
                <a:latin typeface="HelloRecess" panose="02000603000000000000" pitchFamily="2" charset="0"/>
                <a:ea typeface="HelloRecess" panose="02000603000000000000" pitchFamily="2" charset="0"/>
              </a:rPr>
              <a:t>, or on webcam!</a:t>
            </a:r>
            <a:endParaRPr lang="en-US" sz="2000" dirty="0">
              <a:latin typeface="HelloRecess" panose="02000603000000000000" pitchFamily="2" charset="0"/>
              <a:ea typeface="HelloRecess" panose="02000603000000000000" pitchFamily="2" charset="0"/>
            </a:endParaRPr>
          </a:p>
        </p:txBody>
      </p:sp>
      <p:sp>
        <p:nvSpPr>
          <p:cNvPr id="9" name="TextBox 8"/>
          <p:cNvSpPr txBox="1"/>
          <p:nvPr/>
        </p:nvSpPr>
        <p:spPr>
          <a:xfrm>
            <a:off x="764129" y="1981200"/>
            <a:ext cx="7641771" cy="830997"/>
          </a:xfrm>
          <a:prstGeom prst="rect">
            <a:avLst/>
          </a:prstGeom>
          <a:noFill/>
        </p:spPr>
        <p:txBody>
          <a:bodyPr wrap="square" rtlCol="0">
            <a:spAutoFit/>
          </a:bodyPr>
          <a:lstStyle/>
          <a:p>
            <a:r>
              <a:rPr lang="en-US" sz="2400" b="1" dirty="0" smtClean="0">
                <a:latin typeface="Century Gothic" panose="020B0502020202020204" pitchFamily="34" charset="0"/>
              </a:rPr>
              <a:t>In Chapter 3, what </a:t>
            </a:r>
            <a:r>
              <a:rPr lang="en-US" sz="2400" b="1" dirty="0">
                <a:latin typeface="Century Gothic" panose="020B0502020202020204" pitchFamily="34" charset="0"/>
              </a:rPr>
              <a:t>animal finds its way to the Ingalls’s camp the first night on the prairie?</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2215" y="3058548"/>
            <a:ext cx="3866356" cy="3458028"/>
          </a:xfrm>
          <a:prstGeom prst="rect">
            <a:avLst/>
          </a:prstGeom>
          <a:effectLst>
            <a:softEdge rad="63500"/>
          </a:effectLst>
        </p:spPr>
      </p:pic>
    </p:spTree>
    <p:extLst>
      <p:ext uri="{BB962C8B-B14F-4D97-AF65-F5344CB8AC3E}">
        <p14:creationId xmlns:p14="http://schemas.microsoft.com/office/powerpoint/2010/main" val="18776463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41803" y="1600200"/>
            <a:ext cx="5060394" cy="4525963"/>
          </a:xfrm>
        </p:spPr>
      </p:pic>
      <p:sp>
        <p:nvSpPr>
          <p:cNvPr id="4" name="Rectangle 3"/>
          <p:cNvSpPr/>
          <p:nvPr/>
        </p:nvSpPr>
        <p:spPr>
          <a:xfrm>
            <a:off x="199572" y="123372"/>
            <a:ext cx="8763000" cy="6553200"/>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440871" y="306817"/>
            <a:ext cx="8267700" cy="1446550"/>
          </a:xfrm>
          <a:prstGeom prst="rect">
            <a:avLst/>
          </a:prstGeom>
          <a:noFill/>
        </p:spPr>
        <p:txBody>
          <a:bodyPr wrap="square" rtlCol="0">
            <a:spAutoFit/>
          </a:bodyPr>
          <a:lstStyle/>
          <a:p>
            <a:pPr marL="231775"/>
            <a:r>
              <a:rPr lang="en-US" sz="4000" dirty="0" smtClean="0">
                <a:solidFill>
                  <a:prstClr val="black"/>
                </a:solidFill>
                <a:latin typeface="Century Schoolbook" panose="02040604050505020304" pitchFamily="18" charset="0"/>
              </a:rPr>
              <a:t>Share your </a:t>
            </a:r>
            <a:r>
              <a:rPr lang="en-US" sz="8800" dirty="0" smtClean="0">
                <a:solidFill>
                  <a:prstClr val="black"/>
                </a:solidFill>
                <a:latin typeface="Jenna Sue" pitchFamily="2" charset="0"/>
              </a:rPr>
              <a:t>answers</a:t>
            </a:r>
            <a:r>
              <a:rPr lang="en-US" sz="4000" dirty="0" smtClean="0">
                <a:solidFill>
                  <a:prstClr val="black"/>
                </a:solidFill>
                <a:latin typeface="Century Schoolbook" panose="02040604050505020304" pitchFamily="18" charset="0"/>
              </a:rPr>
              <a:t>.</a:t>
            </a:r>
            <a:endParaRPr lang="en-US" sz="2000" dirty="0">
              <a:solidFill>
                <a:prstClr val="black"/>
              </a:solidFill>
            </a:endParaRPr>
          </a:p>
        </p:txBody>
      </p:sp>
      <p:sp>
        <p:nvSpPr>
          <p:cNvPr id="3" name="TextBox 2"/>
          <p:cNvSpPr txBox="1"/>
          <p:nvPr/>
        </p:nvSpPr>
        <p:spPr>
          <a:xfrm>
            <a:off x="4753218" y="3124199"/>
            <a:ext cx="3431721" cy="1569660"/>
          </a:xfrm>
          <a:prstGeom prst="rect">
            <a:avLst/>
          </a:prstGeom>
          <a:noFill/>
        </p:spPr>
        <p:txBody>
          <a:bodyPr wrap="square" rtlCol="0">
            <a:spAutoFit/>
          </a:bodyPr>
          <a:lstStyle/>
          <a:p>
            <a:pPr algn="ctr"/>
            <a:r>
              <a:rPr lang="en-US" sz="2400" dirty="0" smtClean="0">
                <a:latin typeface="Trocchi" pitchFamily="50" charset="0"/>
              </a:rPr>
              <a:t>Jack finds his way to the Ingalls’s camp!</a:t>
            </a:r>
          </a:p>
          <a:p>
            <a:pPr algn="ctr"/>
            <a:endParaRPr lang="en-US" sz="2400" dirty="0">
              <a:latin typeface="Trocchi" pitchFamily="50" charset="0"/>
            </a:endParaRPr>
          </a:p>
          <a:p>
            <a:pPr algn="ctr"/>
            <a:r>
              <a:rPr lang="en-US" sz="2400" dirty="0" smtClean="0">
                <a:latin typeface="Trocchi" pitchFamily="50" charset="0"/>
              </a:rPr>
              <a:t>(</a:t>
            </a:r>
            <a:r>
              <a:rPr lang="en-US" sz="2400" dirty="0" err="1" smtClean="0">
                <a:latin typeface="Trocchi" pitchFamily="50" charset="0"/>
              </a:rPr>
              <a:t>Yaaaaay</a:t>
            </a:r>
            <a:r>
              <a:rPr lang="en-US" sz="2400" dirty="0" smtClean="0">
                <a:latin typeface="Trocchi" pitchFamily="50" charset="0"/>
              </a:rPr>
              <a:t>!)</a:t>
            </a:r>
            <a:endParaRPr lang="en-US" sz="2400" dirty="0">
              <a:latin typeface="Trocchi" pitchFamily="50" charset="0"/>
            </a:endParaRPr>
          </a:p>
        </p:txBody>
      </p:sp>
      <p:pic>
        <p:nvPicPr>
          <p:cNvPr id="12290" name="Picture 2" descr="http://www.doggyfence.com/dogfences/wp-content/uploads/2011/05/PetSafe-prf304w-Underground-Dog-Fence-Happy-Do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21233831">
            <a:off x="1061461" y="3063027"/>
            <a:ext cx="3512395" cy="3083604"/>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64129" y="1981200"/>
            <a:ext cx="7641771" cy="830997"/>
          </a:xfrm>
          <a:prstGeom prst="rect">
            <a:avLst/>
          </a:prstGeom>
          <a:noFill/>
        </p:spPr>
        <p:txBody>
          <a:bodyPr wrap="square" rtlCol="0">
            <a:spAutoFit/>
          </a:bodyPr>
          <a:lstStyle/>
          <a:p>
            <a:r>
              <a:rPr lang="en-US" sz="2400" b="1" dirty="0" smtClean="0">
                <a:latin typeface="Century Gothic" panose="020B0502020202020204" pitchFamily="34" charset="0"/>
              </a:rPr>
              <a:t>In Chapter 3, what </a:t>
            </a:r>
            <a:r>
              <a:rPr lang="en-US" sz="2400" b="1" dirty="0">
                <a:latin typeface="Century Gothic" panose="020B0502020202020204" pitchFamily="34" charset="0"/>
              </a:rPr>
              <a:t>animal finds its way to the Ingalls’s camp the first night on the prairie?</a:t>
            </a:r>
          </a:p>
        </p:txBody>
      </p:sp>
    </p:spTree>
    <p:extLst>
      <p:ext uri="{BB962C8B-B14F-4D97-AF65-F5344CB8AC3E}">
        <p14:creationId xmlns:p14="http://schemas.microsoft.com/office/powerpoint/2010/main" val="25427260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41803" y="1600200"/>
            <a:ext cx="5060394" cy="4525963"/>
          </a:xfrm>
        </p:spPr>
      </p:pic>
      <p:sp>
        <p:nvSpPr>
          <p:cNvPr id="4" name="Rectangle 3"/>
          <p:cNvSpPr/>
          <p:nvPr/>
        </p:nvSpPr>
        <p:spPr>
          <a:xfrm>
            <a:off x="199572" y="123372"/>
            <a:ext cx="8763000" cy="6553200"/>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440871" y="306817"/>
            <a:ext cx="8267700" cy="1446550"/>
          </a:xfrm>
          <a:prstGeom prst="rect">
            <a:avLst/>
          </a:prstGeom>
          <a:noFill/>
        </p:spPr>
        <p:txBody>
          <a:bodyPr wrap="square" rtlCol="0">
            <a:spAutoFit/>
          </a:bodyPr>
          <a:lstStyle/>
          <a:p>
            <a:pPr marL="231775"/>
            <a:r>
              <a:rPr lang="en-US" sz="4000" dirty="0" smtClean="0">
                <a:solidFill>
                  <a:prstClr val="black"/>
                </a:solidFill>
                <a:latin typeface="Century Schoolbook" panose="02040604050505020304" pitchFamily="18" charset="0"/>
              </a:rPr>
              <a:t>Share your </a:t>
            </a:r>
            <a:r>
              <a:rPr lang="en-US" sz="8800" dirty="0" smtClean="0">
                <a:solidFill>
                  <a:prstClr val="black"/>
                </a:solidFill>
                <a:latin typeface="Jenna Sue" pitchFamily="2" charset="0"/>
              </a:rPr>
              <a:t>answers</a:t>
            </a:r>
            <a:r>
              <a:rPr lang="en-US" sz="4000" dirty="0" smtClean="0">
                <a:solidFill>
                  <a:prstClr val="black"/>
                </a:solidFill>
                <a:latin typeface="Century Schoolbook" panose="02040604050505020304" pitchFamily="18" charset="0"/>
              </a:rPr>
              <a:t>.</a:t>
            </a:r>
            <a:endParaRPr lang="en-US" sz="2000" dirty="0">
              <a:solidFill>
                <a:prstClr val="black"/>
              </a:solidFill>
            </a:endParaRPr>
          </a:p>
        </p:txBody>
      </p:sp>
      <p:sp>
        <p:nvSpPr>
          <p:cNvPr id="9" name="TextBox 8"/>
          <p:cNvSpPr txBox="1"/>
          <p:nvPr/>
        </p:nvSpPr>
        <p:spPr>
          <a:xfrm>
            <a:off x="764129" y="1981200"/>
            <a:ext cx="7641771" cy="1200329"/>
          </a:xfrm>
          <a:prstGeom prst="rect">
            <a:avLst/>
          </a:prstGeom>
          <a:noFill/>
        </p:spPr>
        <p:txBody>
          <a:bodyPr wrap="square" rtlCol="0">
            <a:spAutoFit/>
          </a:bodyPr>
          <a:lstStyle/>
          <a:p>
            <a:r>
              <a:rPr lang="en-US" sz="2400" b="1" dirty="0" smtClean="0">
                <a:latin typeface="Century Gothic" panose="020B0502020202020204" pitchFamily="34" charset="0"/>
              </a:rPr>
              <a:t>Would you like to live in the time that Laura lived? Why or why not? Give examples from the text to support your answer. </a:t>
            </a:r>
            <a:endParaRPr lang="en-US" sz="2400" b="1" dirty="0">
              <a:latin typeface="Century Gothic" panose="020B0502020202020204" pitchFamily="34" charset="0"/>
            </a:endParaRPr>
          </a:p>
        </p:txBody>
      </p:sp>
      <p:pic>
        <p:nvPicPr>
          <p:cNvPr id="8" name="Picture 7" descr="http://us.123rf.com/400wm/400/400/lhfgraphics/lhfgraphics1112/lhfgraphics111200232/11670333-doodle-style-retro-microphone-radio-or-communication-illustrat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5562600"/>
            <a:ext cx="910623" cy="91062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165932" y="5556246"/>
            <a:ext cx="1935335" cy="923330"/>
          </a:xfrm>
          <a:prstGeom prst="rect">
            <a:avLst/>
          </a:prstGeom>
          <a:noFill/>
        </p:spPr>
        <p:txBody>
          <a:bodyPr wrap="square" rtlCol="0">
            <a:spAutoFit/>
          </a:bodyPr>
          <a:lstStyle/>
          <a:p>
            <a:pPr algn="ctr"/>
            <a:r>
              <a:rPr lang="en-US" dirty="0">
                <a:solidFill>
                  <a:prstClr val="black"/>
                </a:solidFill>
                <a:latin typeface="HelloRecess" panose="02000603000000000000" pitchFamily="2" charset="0"/>
                <a:ea typeface="HelloRecess" panose="02000603000000000000" pitchFamily="2" charset="0"/>
              </a:rPr>
              <a:t>Share on your mic, webcam or in chat!</a:t>
            </a:r>
          </a:p>
        </p:txBody>
      </p:sp>
    </p:spTree>
    <p:extLst>
      <p:ext uri="{BB962C8B-B14F-4D97-AF65-F5344CB8AC3E}">
        <p14:creationId xmlns:p14="http://schemas.microsoft.com/office/powerpoint/2010/main" val="15888941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572" y="123372"/>
            <a:ext cx="8763000" cy="6553200"/>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5" name="Picture 4" descr="http://us.123rf.com/400wm/400/400/lhfgraphics/lhfgraphics1112/lhfgraphics111200232/11670333-doodle-style-retro-microphone-radio-or-communication-illustra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5562600"/>
            <a:ext cx="910623" cy="9106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79854" y="2057400"/>
            <a:ext cx="3879017" cy="1877437"/>
          </a:xfrm>
          <a:prstGeom prst="rect">
            <a:avLst/>
          </a:prstGeom>
          <a:noFill/>
        </p:spPr>
        <p:txBody>
          <a:bodyPr wrap="square" rtlCol="0">
            <a:spAutoFit/>
          </a:bodyPr>
          <a:lstStyle/>
          <a:p>
            <a:pPr algn="ctr"/>
            <a:r>
              <a:rPr lang="en-US" sz="3600" dirty="0" smtClean="0">
                <a:solidFill>
                  <a:prstClr val="black"/>
                </a:solidFill>
                <a:effectLst>
                  <a:outerShdw blurRad="38100" dist="38100" dir="2700000" algn="tl">
                    <a:srgbClr val="000000">
                      <a:alpha val="43137"/>
                    </a:srgbClr>
                  </a:outerShdw>
                </a:effectLst>
                <a:latin typeface="Century Schoolbook" panose="02040604050505020304" pitchFamily="18" charset="0"/>
              </a:rPr>
              <a:t>What did you </a:t>
            </a:r>
            <a:r>
              <a:rPr lang="en-US" sz="4400" i="1" dirty="0" smtClean="0">
                <a:solidFill>
                  <a:prstClr val="black"/>
                </a:solidFill>
                <a:effectLst>
                  <a:outerShdw blurRad="38100" dist="38100" dir="2700000" algn="tl">
                    <a:srgbClr val="000000">
                      <a:alpha val="43137"/>
                    </a:srgbClr>
                  </a:outerShdw>
                </a:effectLst>
                <a:latin typeface="Century Schoolbook" panose="02040604050505020304" pitchFamily="18" charset="0"/>
              </a:rPr>
              <a:t>Notice &amp; Note </a:t>
            </a:r>
          </a:p>
          <a:p>
            <a:pPr algn="ctr"/>
            <a:r>
              <a:rPr lang="en-US" sz="3600" dirty="0" smtClean="0">
                <a:solidFill>
                  <a:prstClr val="black"/>
                </a:solidFill>
                <a:effectLst>
                  <a:outerShdw blurRad="38100" dist="38100" dir="2700000" algn="tl">
                    <a:srgbClr val="000000">
                      <a:alpha val="43137"/>
                    </a:srgbClr>
                  </a:outerShdw>
                </a:effectLst>
                <a:latin typeface="Century Schoolbook" panose="02040604050505020304" pitchFamily="18" charset="0"/>
              </a:rPr>
              <a:t>in chapters 1-3?</a:t>
            </a:r>
            <a:endParaRPr lang="en-US" dirty="0">
              <a:solidFill>
                <a:prstClr val="black"/>
              </a:solidFill>
              <a:effectLst>
                <a:outerShdw blurRad="38100" dist="38100" dir="2700000" algn="tl">
                  <a:srgbClr val="000000">
                    <a:alpha val="43137"/>
                  </a:srgbClr>
                </a:outerShdw>
              </a:effectLst>
            </a:endParaRPr>
          </a:p>
        </p:txBody>
      </p:sp>
      <p:sp>
        <p:nvSpPr>
          <p:cNvPr id="6" name="TextBox 5"/>
          <p:cNvSpPr txBox="1"/>
          <p:nvPr/>
        </p:nvSpPr>
        <p:spPr>
          <a:xfrm>
            <a:off x="1165932" y="5556246"/>
            <a:ext cx="1935335" cy="923330"/>
          </a:xfrm>
          <a:prstGeom prst="rect">
            <a:avLst/>
          </a:prstGeom>
          <a:noFill/>
        </p:spPr>
        <p:txBody>
          <a:bodyPr wrap="square" rtlCol="0">
            <a:spAutoFit/>
          </a:bodyPr>
          <a:lstStyle/>
          <a:p>
            <a:pPr algn="ctr"/>
            <a:r>
              <a:rPr lang="en-US" dirty="0">
                <a:solidFill>
                  <a:prstClr val="black"/>
                </a:solidFill>
                <a:latin typeface="HelloRecess" panose="02000603000000000000" pitchFamily="2" charset="0"/>
                <a:ea typeface="HelloRecess" panose="02000603000000000000" pitchFamily="2" charset="0"/>
              </a:rPr>
              <a:t>Share on your mic, webcam or in chat!</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413884"/>
            <a:ext cx="2476500" cy="597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09327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1" y="172738"/>
            <a:ext cx="8839200" cy="6512524"/>
          </a:xfrm>
          <a:prstGeom prst="rect">
            <a:avLst/>
          </a:prstGeom>
          <a:solidFill>
            <a:schemeClr val="bg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http://images.clipartpanda.com/race-car-clipart-for-kids-Racing-Car-Clip-Art-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133" y="3733800"/>
            <a:ext cx="5743575" cy="24955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026431" y="1713885"/>
            <a:ext cx="1542617" cy="1682496"/>
          </a:xfrm>
          <a:prstGeom prst="ellipse">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411767" y="1788885"/>
            <a:ext cx="1582057" cy="1640115"/>
          </a:xfrm>
          <a:prstGeom prst="ellipse">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688663" y="1765491"/>
            <a:ext cx="1646057" cy="1640115"/>
          </a:xfrm>
          <a:prstGeom prst="ellipse">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986863" y="1788886"/>
            <a:ext cx="1701800" cy="1616721"/>
          </a:xfrm>
          <a:prstGeom prst="ellipse">
            <a:avLst/>
          </a:prstGeom>
        </p:spPr>
      </p:pic>
      <p:pic>
        <p:nvPicPr>
          <p:cNvPr id="5124" name="Picture 4" descr="http://images.clipartpanda.com/race-car-clip-art-race-car-clipart.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 b="16157"/>
          <a:stretch/>
        </p:blipFill>
        <p:spPr bwMode="auto">
          <a:xfrm rot="21438580">
            <a:off x="293684" y="528824"/>
            <a:ext cx="3088157" cy="15448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81200" y="1143000"/>
            <a:ext cx="5325344" cy="646331"/>
          </a:xfrm>
          <a:prstGeom prst="rect">
            <a:avLst/>
          </a:prstGeom>
          <a:noFill/>
        </p:spPr>
        <p:txBody>
          <a:bodyPr wrap="square" rtlCol="0">
            <a:spAutoFit/>
          </a:bodyPr>
          <a:lstStyle/>
          <a:p>
            <a:pPr algn="r"/>
            <a:r>
              <a:rPr lang="en-US" sz="3600" dirty="0" smtClean="0">
                <a:effectLst>
                  <a:outerShdw blurRad="38100" dist="38100" dir="2700000" algn="tl">
                    <a:srgbClr val="000000">
                      <a:alpha val="43137"/>
                    </a:srgbClr>
                  </a:outerShdw>
                </a:effectLst>
                <a:latin typeface="Broadway" panose="04040905080B02020502" pitchFamily="82" charset="0"/>
              </a:rPr>
              <a:t>Are you ready to</a:t>
            </a:r>
            <a:endParaRPr lang="en-US" sz="3600" dirty="0">
              <a:effectLst>
                <a:outerShdw blurRad="38100" dist="38100" dir="2700000" algn="tl">
                  <a:srgbClr val="000000">
                    <a:alpha val="43137"/>
                  </a:srgbClr>
                </a:outerShdw>
              </a:effectLst>
              <a:latin typeface="Broadway" panose="04040905080B02020502" pitchFamily="82" charset="0"/>
            </a:endParaRPr>
          </a:p>
        </p:txBody>
      </p:sp>
      <p:sp>
        <p:nvSpPr>
          <p:cNvPr id="10" name="TextBox 9"/>
          <p:cNvSpPr txBox="1"/>
          <p:nvPr/>
        </p:nvSpPr>
        <p:spPr>
          <a:xfrm rot="409748">
            <a:off x="7411216" y="1470498"/>
            <a:ext cx="1109998" cy="2215991"/>
          </a:xfrm>
          <a:prstGeom prst="rect">
            <a:avLst/>
          </a:prstGeom>
          <a:noFill/>
        </p:spPr>
        <p:txBody>
          <a:bodyPr wrap="square" rtlCol="0">
            <a:spAutoFit/>
          </a:bodyPr>
          <a:lstStyle/>
          <a:p>
            <a:pPr algn="r"/>
            <a:r>
              <a:rPr lang="en-US" sz="13800" dirty="0" smtClean="0">
                <a:effectLst>
                  <a:outerShdw blurRad="38100" dist="38100" dir="2700000" algn="tl">
                    <a:srgbClr val="000000">
                      <a:alpha val="43137"/>
                    </a:srgbClr>
                  </a:outerShdw>
                </a:effectLst>
                <a:latin typeface="Broadway" panose="04040905080B02020502" pitchFamily="82" charset="0"/>
              </a:rPr>
              <a:t>?</a:t>
            </a:r>
            <a:endParaRPr lang="en-US" sz="9600" dirty="0">
              <a:effectLst>
                <a:outerShdw blurRad="38100" dist="38100" dir="2700000" algn="tl">
                  <a:srgbClr val="000000">
                    <a:alpha val="43137"/>
                  </a:srgbClr>
                </a:outerShdw>
              </a:effectLst>
              <a:latin typeface="Broadway" panose="04040905080B02020502" pitchFamily="82" charset="0"/>
            </a:endParaRPr>
          </a:p>
        </p:txBody>
      </p:sp>
    </p:spTree>
    <p:extLst>
      <p:ext uri="{BB962C8B-B14F-4D97-AF65-F5344CB8AC3E}">
        <p14:creationId xmlns:p14="http://schemas.microsoft.com/office/powerpoint/2010/main" val="42362484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572" y="123372"/>
            <a:ext cx="8763000" cy="6553200"/>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extBox 1"/>
          <p:cNvSpPr txBox="1"/>
          <p:nvPr/>
        </p:nvSpPr>
        <p:spPr>
          <a:xfrm>
            <a:off x="1378783" y="1978461"/>
            <a:ext cx="6404577" cy="2554545"/>
          </a:xfrm>
          <a:prstGeom prst="rect">
            <a:avLst/>
          </a:prstGeom>
          <a:noFill/>
        </p:spPr>
        <p:txBody>
          <a:bodyPr wrap="square" rtlCol="0">
            <a:spAutoFit/>
          </a:bodyPr>
          <a:lstStyle/>
          <a:p>
            <a:pPr algn="ctr"/>
            <a:r>
              <a:rPr lang="en-US" sz="4000" dirty="0" smtClean="0">
                <a:solidFill>
                  <a:prstClr val="black"/>
                </a:solidFill>
                <a:effectLst>
                  <a:outerShdw blurRad="38100" dist="38100" dir="2700000" algn="tl">
                    <a:srgbClr val="000000">
                      <a:alpha val="43137"/>
                    </a:srgbClr>
                  </a:outerShdw>
                </a:effectLst>
                <a:latin typeface="Century Schoolbook" panose="02040604050505020304" pitchFamily="18" charset="0"/>
              </a:rPr>
              <a:t>When answering questions about the story, use evidence to prove you are correct!</a:t>
            </a:r>
            <a:endParaRPr lang="en-US" sz="2000"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476209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572" y="123372"/>
            <a:ext cx="8763000" cy="6553200"/>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extBox 1"/>
          <p:cNvSpPr txBox="1"/>
          <p:nvPr/>
        </p:nvSpPr>
        <p:spPr>
          <a:xfrm>
            <a:off x="1378783" y="2726829"/>
            <a:ext cx="6404577" cy="1692771"/>
          </a:xfrm>
          <a:prstGeom prst="rect">
            <a:avLst/>
          </a:prstGeom>
          <a:noFill/>
        </p:spPr>
        <p:txBody>
          <a:bodyPr wrap="square" rtlCol="0">
            <a:spAutoFit/>
          </a:bodyPr>
          <a:lstStyle/>
          <a:p>
            <a:pPr algn="ctr"/>
            <a:r>
              <a:rPr lang="en-US" sz="4000" dirty="0" smtClean="0">
                <a:solidFill>
                  <a:prstClr val="black"/>
                </a:solidFill>
                <a:effectLst>
                  <a:outerShdw blurRad="38100" dist="38100" dir="2700000" algn="tl">
                    <a:srgbClr val="000000">
                      <a:alpha val="43137"/>
                    </a:srgbClr>
                  </a:outerShdw>
                </a:effectLst>
                <a:latin typeface="Century Schoolbook" panose="02040604050505020304" pitchFamily="18" charset="0"/>
              </a:rPr>
              <a:t>A complete response contains…</a:t>
            </a:r>
          </a:p>
          <a:p>
            <a:pPr algn="ctr"/>
            <a:endParaRPr lang="en-US" sz="2400" dirty="0" smtClean="0">
              <a:solidFill>
                <a:prstClr val="black"/>
              </a:solidFill>
              <a:effectLst>
                <a:outerShdw blurRad="38100" dist="38100" dir="2700000" algn="tl">
                  <a:srgbClr val="000000">
                    <a:alpha val="43137"/>
                  </a:srgbClr>
                </a:outerShdw>
              </a:effectLst>
              <a:latin typeface="Century Schoolbook" panose="02040604050505020304" pitchFamily="18" charset="0"/>
            </a:endParaRPr>
          </a:p>
        </p:txBody>
      </p:sp>
    </p:spTree>
    <p:extLst>
      <p:ext uri="{BB962C8B-B14F-4D97-AF65-F5344CB8AC3E}">
        <p14:creationId xmlns:p14="http://schemas.microsoft.com/office/powerpoint/2010/main" val="7828877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04800"/>
            <a:ext cx="8268147" cy="6219403"/>
          </a:xfrm>
          <a:prstGeom prst="rect">
            <a:avLst/>
          </a:prstGeom>
        </p:spPr>
      </p:pic>
    </p:spTree>
    <p:extLst>
      <p:ext uri="{BB962C8B-B14F-4D97-AF65-F5344CB8AC3E}">
        <p14:creationId xmlns:p14="http://schemas.microsoft.com/office/powerpoint/2010/main" val="23623687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572" y="123372"/>
            <a:ext cx="8763000" cy="6553200"/>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5" name="Picture 4" descr="http://us.123rf.com/400wm/400/400/lhfgraphics/lhfgraphics1112/lhfgraphics111200232/11670333-doodle-style-retro-microphone-radio-or-communication-illustra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5562600"/>
            <a:ext cx="910623" cy="9106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1256" y="2133600"/>
            <a:ext cx="6137883" cy="4448526"/>
          </a:xfrm>
          <a:prstGeom prst="rect">
            <a:avLst/>
          </a:prstGeom>
        </p:spPr>
      </p:pic>
      <p:sp>
        <p:nvSpPr>
          <p:cNvPr id="2" name="TextBox 1"/>
          <p:cNvSpPr txBox="1"/>
          <p:nvPr/>
        </p:nvSpPr>
        <p:spPr>
          <a:xfrm>
            <a:off x="566057" y="563940"/>
            <a:ext cx="7772400" cy="1569660"/>
          </a:xfrm>
          <a:prstGeom prst="rect">
            <a:avLst/>
          </a:prstGeom>
          <a:noFill/>
        </p:spPr>
        <p:txBody>
          <a:bodyPr wrap="square" rtlCol="0">
            <a:spAutoFit/>
          </a:bodyPr>
          <a:lstStyle/>
          <a:p>
            <a:pPr algn="ctr"/>
            <a:r>
              <a:rPr lang="en-US" sz="3200" dirty="0" smtClean="0">
                <a:solidFill>
                  <a:prstClr val="black"/>
                </a:solidFill>
                <a:latin typeface="Century Schoolbook" panose="02040604050505020304" pitchFamily="18" charset="0"/>
              </a:rPr>
              <a:t>How do you think the Ingalls felt when they had to say goodbye to their family and friends in the Big Woods?</a:t>
            </a:r>
            <a:endParaRPr lang="en-US" sz="1600" dirty="0">
              <a:solidFill>
                <a:prstClr val="black"/>
              </a:solidFill>
            </a:endParaRPr>
          </a:p>
        </p:txBody>
      </p:sp>
      <p:sp>
        <p:nvSpPr>
          <p:cNvPr id="6" name="TextBox 5"/>
          <p:cNvSpPr txBox="1"/>
          <p:nvPr/>
        </p:nvSpPr>
        <p:spPr>
          <a:xfrm>
            <a:off x="1165932" y="5556246"/>
            <a:ext cx="1935335" cy="923330"/>
          </a:xfrm>
          <a:prstGeom prst="rect">
            <a:avLst/>
          </a:prstGeom>
          <a:noFill/>
        </p:spPr>
        <p:txBody>
          <a:bodyPr wrap="square" rtlCol="0">
            <a:spAutoFit/>
          </a:bodyPr>
          <a:lstStyle/>
          <a:p>
            <a:pPr algn="ctr"/>
            <a:r>
              <a:rPr lang="en-US" dirty="0">
                <a:solidFill>
                  <a:prstClr val="black"/>
                </a:solidFill>
                <a:latin typeface="HelloRecess" panose="02000603000000000000" pitchFamily="2" charset="0"/>
                <a:ea typeface="HelloRecess" panose="02000603000000000000" pitchFamily="2" charset="0"/>
              </a:rPr>
              <a:t>Share on your mic, webcam or in chat!</a:t>
            </a:r>
          </a:p>
        </p:txBody>
      </p:sp>
    </p:spTree>
    <p:extLst>
      <p:ext uri="{BB962C8B-B14F-4D97-AF65-F5344CB8AC3E}">
        <p14:creationId xmlns:p14="http://schemas.microsoft.com/office/powerpoint/2010/main" val="26499849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572" y="123372"/>
            <a:ext cx="8763000" cy="6553200"/>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Box 7"/>
          <p:cNvSpPr txBox="1"/>
          <p:nvPr/>
        </p:nvSpPr>
        <p:spPr>
          <a:xfrm>
            <a:off x="433615" y="609600"/>
            <a:ext cx="5181600" cy="914400"/>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Would you like to live in the time that Laura lived? Why or why not? Give examples from the text to support your answer. </a:t>
            </a:r>
            <a:endParaRPr lang="en-US" b="1" dirty="0">
              <a:latin typeface="Arial" panose="020B0604020202020204" pitchFamily="34" charset="0"/>
              <a:cs typeface="Arial" panose="020B0604020202020204" pitchFamily="34" charset="0"/>
            </a:endParaRPr>
          </a:p>
        </p:txBody>
      </p:sp>
      <p:sp>
        <p:nvSpPr>
          <p:cNvPr id="3" name="TextBox 2"/>
          <p:cNvSpPr txBox="1"/>
          <p:nvPr/>
        </p:nvSpPr>
        <p:spPr>
          <a:xfrm>
            <a:off x="533400" y="1752600"/>
            <a:ext cx="5081814" cy="4401205"/>
          </a:xfrm>
          <a:prstGeom prst="rect">
            <a:avLst/>
          </a:prstGeom>
          <a:noFill/>
        </p:spPr>
        <p:txBody>
          <a:bodyPr wrap="square" rtlCol="0">
            <a:spAutoFit/>
          </a:bodyPr>
          <a:lstStyle/>
          <a:p>
            <a:r>
              <a:rPr lang="en-US" sz="2000" dirty="0" smtClean="0">
                <a:solidFill>
                  <a:srgbClr val="552579"/>
                </a:solidFill>
                <a:latin typeface="Times New Roman" panose="02020603050405020304" pitchFamily="18" charset="0"/>
                <a:ea typeface="HelloTypewriterThin" panose="02000203000000000000" pitchFamily="2" charset="0"/>
                <a:cs typeface="Times New Roman" panose="02020603050405020304" pitchFamily="18" charset="0"/>
              </a:rPr>
              <a:t>I would not like to live in the time that Laura lived </a:t>
            </a:r>
            <a:r>
              <a:rPr lang="en-US" sz="2000" dirty="0" smtClean="0">
                <a:solidFill>
                  <a:srgbClr val="006600"/>
                </a:solidFill>
                <a:latin typeface="Times New Roman" panose="02020603050405020304" pitchFamily="18" charset="0"/>
                <a:ea typeface="HelloTypewriterThin" panose="02000203000000000000" pitchFamily="2" charset="0"/>
                <a:cs typeface="Times New Roman" panose="02020603050405020304" pitchFamily="18" charset="0"/>
              </a:rPr>
              <a:t>because everything was so hard, especially travelling for such a long time. </a:t>
            </a:r>
            <a:r>
              <a:rPr lang="en-US" sz="2000" dirty="0" smtClean="0">
                <a:solidFill>
                  <a:srgbClr val="00467A"/>
                </a:solidFill>
                <a:latin typeface="Times New Roman" panose="02020603050405020304" pitchFamily="18" charset="0"/>
                <a:ea typeface="HelloTypewriterThin" panose="02000203000000000000" pitchFamily="2" charset="0"/>
                <a:cs typeface="Times New Roman" panose="02020603050405020304" pitchFamily="18" charset="0"/>
              </a:rPr>
              <a:t>On page 13-14 Laura wrote, “Day after day they traveled in Kansas and saw nothing but the rippling grass and enormous sky.” and “Next </a:t>
            </a:r>
            <a:r>
              <a:rPr lang="en-US" sz="2000" dirty="0">
                <a:solidFill>
                  <a:srgbClr val="00467A"/>
                </a:solidFill>
                <a:latin typeface="Times New Roman" panose="02020603050405020304" pitchFamily="18" charset="0"/>
                <a:ea typeface="HelloTypewriterThin" panose="02000203000000000000" pitchFamily="2" charset="0"/>
                <a:cs typeface="Times New Roman" panose="02020603050405020304" pitchFamily="18" charset="0"/>
              </a:rPr>
              <a:t>day the land was the same, the sky was the same, the circle did not change.  Laura and Mary were tired of them all</a:t>
            </a:r>
            <a:r>
              <a:rPr lang="en-US" sz="2000" dirty="0" smtClean="0">
                <a:solidFill>
                  <a:srgbClr val="00467A"/>
                </a:solidFill>
                <a:latin typeface="Times New Roman" panose="02020603050405020304" pitchFamily="18" charset="0"/>
                <a:ea typeface="HelloTypewriterThin" panose="02000203000000000000" pitchFamily="2" charset="0"/>
                <a:cs typeface="Times New Roman" panose="02020603050405020304" pitchFamily="18" charset="0"/>
              </a:rPr>
              <a:t>. </a:t>
            </a:r>
            <a:r>
              <a:rPr lang="en-US" sz="2000" dirty="0">
                <a:solidFill>
                  <a:srgbClr val="00467A"/>
                </a:solidFill>
                <a:latin typeface="Times New Roman" panose="02020603050405020304" pitchFamily="18" charset="0"/>
                <a:ea typeface="HelloTypewriterThin" panose="02000203000000000000" pitchFamily="2" charset="0"/>
                <a:cs typeface="Times New Roman" panose="02020603050405020304" pitchFamily="18" charset="0"/>
              </a:rPr>
              <a:t>There was nothing new to do and nothing new to look at</a:t>
            </a:r>
            <a:r>
              <a:rPr lang="en-US" sz="2000" dirty="0" smtClean="0">
                <a:solidFill>
                  <a:srgbClr val="00467A"/>
                </a:solidFill>
                <a:latin typeface="Times New Roman" panose="02020603050405020304" pitchFamily="18" charset="0"/>
                <a:ea typeface="HelloTypewriterThin" panose="02000203000000000000" pitchFamily="2" charset="0"/>
                <a:cs typeface="Times New Roman" panose="02020603050405020304" pitchFamily="18" charset="0"/>
              </a:rPr>
              <a:t>.”</a:t>
            </a:r>
            <a:r>
              <a:rPr lang="en-US" sz="2000" dirty="0" smtClean="0">
                <a:solidFill>
                  <a:srgbClr val="CC7900"/>
                </a:solidFill>
                <a:latin typeface="Times New Roman" panose="02020603050405020304" pitchFamily="18" charset="0"/>
                <a:ea typeface="HelloTypewriterThin" panose="02000203000000000000" pitchFamily="2" charset="0"/>
                <a:cs typeface="Times New Roman" panose="02020603050405020304" pitchFamily="18" charset="0"/>
              </a:rPr>
              <a:t> I believe it would be uncomfortable and pretty boring to travel by covered wagon for weeks and weeks at a time. According to the story, even Mary and Laura were tired of it!</a:t>
            </a:r>
            <a:endParaRPr lang="en-US" sz="2000" dirty="0">
              <a:solidFill>
                <a:srgbClr val="CC7900"/>
              </a:solidFill>
              <a:latin typeface="Times New Roman" panose="02020603050405020304" pitchFamily="18" charset="0"/>
              <a:ea typeface="HelloTypewriterThin" panose="02000203000000000000" pitchFamily="2" charset="0"/>
              <a:cs typeface="Times New Roman" panose="02020603050405020304" pitchFamily="18" charset="0"/>
            </a:endParaRPr>
          </a:p>
        </p:txBody>
      </p:sp>
      <p:sp>
        <p:nvSpPr>
          <p:cNvPr id="6" name="TextBox 5"/>
          <p:cNvSpPr txBox="1"/>
          <p:nvPr/>
        </p:nvSpPr>
        <p:spPr>
          <a:xfrm>
            <a:off x="6019800" y="1600200"/>
            <a:ext cx="2868388" cy="3816429"/>
          </a:xfrm>
          <a:prstGeom prst="rect">
            <a:avLst/>
          </a:prstGeom>
          <a:noFill/>
        </p:spPr>
        <p:txBody>
          <a:bodyPr wrap="square" rtlCol="0">
            <a:spAutoFit/>
          </a:bodyPr>
          <a:lstStyle/>
          <a:p>
            <a:pPr>
              <a:buClr>
                <a:srgbClr val="FFC000"/>
              </a:buClr>
              <a:buSzPct val="84000"/>
            </a:pPr>
            <a:r>
              <a:rPr lang="en-US" sz="2800" b="1" dirty="0" smtClean="0">
                <a:solidFill>
                  <a:srgbClr val="6600CC"/>
                </a:solidFill>
                <a:latin typeface="Segoe UI" panose="020B0502040204020203" pitchFamily="34" charset="0"/>
                <a:ea typeface="Segoe UI" panose="020B0502040204020203" pitchFamily="34" charset="0"/>
                <a:cs typeface="Segoe UI" panose="020B0502040204020203" pitchFamily="34" charset="0"/>
              </a:rPr>
              <a:t>R</a:t>
            </a:r>
            <a:r>
              <a:rPr lang="en-US" dirty="0" smtClean="0">
                <a:latin typeface="Segoe UI" panose="020B0502040204020203" pitchFamily="34" charset="0"/>
                <a:ea typeface="Segoe UI" panose="020B0502040204020203" pitchFamily="34" charset="0"/>
                <a:cs typeface="Segoe UI" panose="020B0502040204020203" pitchFamily="34" charset="0"/>
              </a:rPr>
              <a:t>estate the question.</a:t>
            </a:r>
          </a:p>
          <a:p>
            <a:pPr>
              <a:buClr>
                <a:srgbClr val="FFC000"/>
              </a:buClr>
              <a:buSzPct val="84000"/>
            </a:pPr>
            <a:r>
              <a:rPr lang="en-US" sz="2800" b="1" dirty="0" smtClean="0">
                <a:solidFill>
                  <a:srgbClr val="008000"/>
                </a:solidFill>
                <a:latin typeface="Segoe UI" panose="020B0502040204020203" pitchFamily="34" charset="0"/>
                <a:ea typeface="Segoe UI" panose="020B0502040204020203" pitchFamily="34" charset="0"/>
                <a:cs typeface="Segoe UI" panose="020B0502040204020203" pitchFamily="34" charset="0"/>
              </a:rPr>
              <a:t>A</a:t>
            </a:r>
            <a:r>
              <a:rPr lang="en-US" dirty="0" smtClean="0">
                <a:latin typeface="Segoe UI" panose="020B0502040204020203" pitchFamily="34" charset="0"/>
                <a:ea typeface="Segoe UI" panose="020B0502040204020203" pitchFamily="34" charset="0"/>
                <a:cs typeface="Segoe UI" panose="020B0502040204020203" pitchFamily="34" charset="0"/>
              </a:rPr>
              <a:t>nswer the question.</a:t>
            </a:r>
          </a:p>
          <a:p>
            <a:pPr>
              <a:buClr>
                <a:srgbClr val="FFC000"/>
              </a:buClr>
              <a:buSzPct val="84000"/>
            </a:pPr>
            <a:endParaRPr lang="en-US" sz="3200" dirty="0" smtClean="0">
              <a:latin typeface="Segoe UI" panose="020B0502040204020203" pitchFamily="34" charset="0"/>
              <a:ea typeface="Segoe UI" panose="020B0502040204020203" pitchFamily="34" charset="0"/>
              <a:cs typeface="Segoe UI" panose="020B0502040204020203" pitchFamily="34" charset="0"/>
            </a:endParaRPr>
          </a:p>
          <a:p>
            <a:pPr>
              <a:buClr>
                <a:srgbClr val="FFC000"/>
              </a:buClr>
              <a:buSzPct val="84000"/>
            </a:pPr>
            <a:r>
              <a:rPr lang="en-US" sz="2800" b="1" dirty="0" smtClean="0">
                <a:solidFill>
                  <a:srgbClr val="0070C0"/>
                </a:solidFill>
                <a:latin typeface="Segoe UI" panose="020B0502040204020203" pitchFamily="34" charset="0"/>
                <a:ea typeface="Segoe UI" panose="020B0502040204020203" pitchFamily="34" charset="0"/>
                <a:cs typeface="Segoe UI" panose="020B0502040204020203" pitchFamily="34" charset="0"/>
              </a:rPr>
              <a:t>C</a:t>
            </a:r>
            <a:r>
              <a:rPr lang="en-US" dirty="0" smtClean="0">
                <a:latin typeface="Segoe UI" panose="020B0502040204020203" pitchFamily="34" charset="0"/>
                <a:ea typeface="Segoe UI" panose="020B0502040204020203" pitchFamily="34" charset="0"/>
                <a:cs typeface="Segoe UI" panose="020B0502040204020203" pitchFamily="34" charset="0"/>
              </a:rPr>
              <a:t>ite evidence from the story (a “direct quote”).</a:t>
            </a:r>
          </a:p>
          <a:p>
            <a:pPr>
              <a:buClr>
                <a:srgbClr val="FFC000"/>
              </a:buClr>
              <a:buSzPct val="84000"/>
            </a:pPr>
            <a:endParaRPr lang="en-US" sz="8000" dirty="0" smtClean="0">
              <a:latin typeface="Segoe UI" panose="020B0502040204020203" pitchFamily="34" charset="0"/>
              <a:ea typeface="Segoe UI" panose="020B0502040204020203" pitchFamily="34" charset="0"/>
              <a:cs typeface="Segoe UI" panose="020B0502040204020203" pitchFamily="34" charset="0"/>
            </a:endParaRPr>
          </a:p>
          <a:p>
            <a:pPr>
              <a:buClr>
                <a:srgbClr val="FFC000"/>
              </a:buClr>
              <a:buSzPct val="84000"/>
            </a:pPr>
            <a:r>
              <a:rPr lang="en-US" sz="2800" b="1" dirty="0" smtClean="0">
                <a:solidFill>
                  <a:srgbClr val="FFC000"/>
                </a:solidFill>
                <a:latin typeface="Segoe UI" panose="020B0502040204020203" pitchFamily="34" charset="0"/>
                <a:ea typeface="Segoe UI" panose="020B0502040204020203" pitchFamily="34" charset="0"/>
                <a:cs typeface="Segoe UI" panose="020B0502040204020203" pitchFamily="34" charset="0"/>
              </a:rPr>
              <a:t>E</a:t>
            </a:r>
            <a:r>
              <a:rPr lang="en-US" dirty="0" smtClean="0">
                <a:latin typeface="Segoe UI" panose="020B0502040204020203" pitchFamily="34" charset="0"/>
                <a:ea typeface="Segoe UI" panose="020B0502040204020203" pitchFamily="34" charset="0"/>
                <a:cs typeface="Segoe UI" panose="020B0502040204020203" pitchFamily="34" charset="0"/>
              </a:rPr>
              <a:t>xplain.</a:t>
            </a:r>
            <a:endParaRPr lang="en-US" sz="2000" dirty="0">
              <a:latin typeface="Segoe UI" panose="020B0502040204020203" pitchFamily="34" charset="0"/>
              <a:ea typeface="Segoe UI" panose="020B0502040204020203" pitchFamily="34" charset="0"/>
              <a:cs typeface="Segoe UI" panose="020B0502040204020203" pitchFamily="34" charset="0"/>
            </a:endParaRPr>
          </a:p>
        </p:txBody>
      </p:sp>
      <p:cxnSp>
        <p:nvCxnSpPr>
          <p:cNvPr id="5" name="Straight Arrow Connector 4"/>
          <p:cNvCxnSpPr/>
          <p:nvPr/>
        </p:nvCxnSpPr>
        <p:spPr>
          <a:xfrm flipH="1">
            <a:off x="5257800" y="1952172"/>
            <a:ext cx="776514" cy="0"/>
          </a:xfrm>
          <a:prstGeom prst="straightConnector1">
            <a:avLst/>
          </a:prstGeom>
          <a:ln w="38100">
            <a:solidFill>
              <a:srgbClr val="552579"/>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5470072" y="5105400"/>
            <a:ext cx="609600"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4800600" y="2286000"/>
            <a:ext cx="1233714" cy="0"/>
          </a:xfrm>
          <a:prstGeom prst="straightConnector1">
            <a:avLst/>
          </a:prstGeom>
          <a:ln w="38100">
            <a:solidFill>
              <a:srgbClr val="0066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5257800" y="3200400"/>
            <a:ext cx="776514" cy="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646057" y="762000"/>
            <a:ext cx="3218958" cy="369332"/>
          </a:xfrm>
          <a:prstGeom prst="rect">
            <a:avLst/>
          </a:prstGeom>
        </p:spPr>
        <p:txBody>
          <a:bodyPr wrap="none">
            <a:spAutoFit/>
          </a:bodyPr>
          <a:lstStyle/>
          <a:p>
            <a:r>
              <a:rPr lang="en-US" dirty="0" smtClean="0"/>
              <a:t>Open-ended Response Question</a:t>
            </a:r>
            <a:endParaRPr lang="en-US" dirty="0"/>
          </a:p>
        </p:txBody>
      </p:sp>
      <p:sp>
        <p:nvSpPr>
          <p:cNvPr id="7" name="Right Brace 6"/>
          <p:cNvSpPr/>
          <p:nvPr/>
        </p:nvSpPr>
        <p:spPr>
          <a:xfrm>
            <a:off x="5257800" y="495300"/>
            <a:ext cx="388257" cy="914400"/>
          </a:xfrm>
          <a:prstGeom prst="righ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425533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 y="152400"/>
            <a:ext cx="8839200" cy="655320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100" name="Picture 4" descr="http://socialinqueery.files.wordpress.com/2012/03/raising-hand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230" y="2514600"/>
            <a:ext cx="7199539" cy="41185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3399" y="1828800"/>
            <a:ext cx="8077200" cy="1198405"/>
          </a:xfrm>
          <a:prstGeom prst="rect">
            <a:avLst/>
          </a:prstGeom>
          <a:noFill/>
        </p:spPr>
        <p:txBody>
          <a:bodyPr wrap="square" rtlCol="0">
            <a:spAutoFit/>
          </a:bodyPr>
          <a:lstStyle/>
          <a:p>
            <a:pPr algn="ctr">
              <a:lnSpc>
                <a:spcPts val="6900"/>
              </a:lnSpc>
            </a:pPr>
            <a:r>
              <a:rPr lang="en-US" sz="11500" dirty="0">
                <a:solidFill>
                  <a:prstClr val="black"/>
                </a:solidFill>
                <a:effectLst>
                  <a:glow rad="76200">
                    <a:srgbClr val="C4A842">
                      <a:alpha val="59000"/>
                    </a:srgbClr>
                  </a:glow>
                </a:effectLst>
                <a:latin typeface="Jenna Sue" pitchFamily="2" charset="0"/>
              </a:rPr>
              <a:t>READ  ALOUD!</a:t>
            </a:r>
          </a:p>
        </p:txBody>
      </p:sp>
    </p:spTree>
    <p:extLst>
      <p:ext uri="{BB962C8B-B14F-4D97-AF65-F5344CB8AC3E}">
        <p14:creationId xmlns:p14="http://schemas.microsoft.com/office/powerpoint/2010/main" val="27896166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2400" y="152400"/>
            <a:ext cx="8839200" cy="655320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595313" y="762000"/>
            <a:ext cx="7953373" cy="4278094"/>
          </a:xfrm>
          <a:prstGeom prst="rect">
            <a:avLst/>
          </a:prstGeom>
          <a:noFill/>
          <a:ln w="38100">
            <a:noFill/>
          </a:ln>
        </p:spPr>
        <p:txBody>
          <a:bodyPr wrap="square" rtlCol="0">
            <a:spAutoFit/>
          </a:bodyPr>
          <a:lstStyle/>
          <a:p>
            <a:pPr algn="ctr"/>
            <a:r>
              <a:rPr lang="en-US" sz="4800" dirty="0" smtClean="0">
                <a:latin typeface="Jenna Sue" pitchFamily="2" charset="0"/>
              </a:rPr>
              <a:t>  </a:t>
            </a:r>
            <a:r>
              <a:rPr lang="en-US" sz="4800" dirty="0">
                <a:latin typeface="Jenna Sue" pitchFamily="2" charset="0"/>
                <a:ea typeface="HelloFun" panose="02000603000000000000" pitchFamily="2" charset="0"/>
              </a:rPr>
              <a:t>Chapter 5 </a:t>
            </a:r>
          </a:p>
          <a:p>
            <a:pPr algn="ctr"/>
            <a:r>
              <a:rPr lang="en-US" sz="2400" b="1" i="1" dirty="0" smtClean="0">
                <a:latin typeface="Century Schoolbook" panose="02040604050505020304" pitchFamily="18" charset="0"/>
                <a:ea typeface="HelloFun" panose="02000603000000000000" pitchFamily="2" charset="0"/>
              </a:rPr>
              <a:t>The </a:t>
            </a:r>
            <a:r>
              <a:rPr lang="en-US" sz="2400" b="1" i="1" dirty="0">
                <a:latin typeface="Century Schoolbook" panose="02040604050505020304" pitchFamily="18" charset="0"/>
                <a:ea typeface="HelloFun" panose="02000603000000000000" pitchFamily="2" charset="0"/>
              </a:rPr>
              <a:t>House on the </a:t>
            </a:r>
            <a:r>
              <a:rPr lang="en-US" sz="2400" b="1" i="1" dirty="0" smtClean="0">
                <a:latin typeface="Century Schoolbook" panose="02040604050505020304" pitchFamily="18" charset="0"/>
                <a:ea typeface="HelloFun" panose="02000603000000000000" pitchFamily="2" charset="0"/>
              </a:rPr>
              <a:t>Prairie</a:t>
            </a:r>
            <a:endParaRPr lang="en-US" sz="1400" b="1" i="1" dirty="0">
              <a:latin typeface="Century Schoolbook" panose="02040604050505020304" pitchFamily="18" charset="0"/>
            </a:endParaRPr>
          </a:p>
          <a:p>
            <a:r>
              <a:rPr lang="en-US" sz="2800" b="1" dirty="0" smtClean="0"/>
              <a:t> </a:t>
            </a:r>
          </a:p>
          <a:p>
            <a:r>
              <a:rPr lang="en-US" sz="2800" b="1" dirty="0">
                <a:latin typeface="Century Schoolbook" panose="02040604050505020304" pitchFamily="18" charset="0"/>
              </a:rPr>
              <a:t> </a:t>
            </a:r>
            <a:r>
              <a:rPr lang="en-US" sz="2800" b="1" dirty="0" smtClean="0">
                <a:latin typeface="Century Schoolbook" panose="02040604050505020304" pitchFamily="18" charset="0"/>
              </a:rPr>
              <a:t>    </a:t>
            </a:r>
            <a:r>
              <a:rPr lang="en-US" sz="2400" dirty="0" smtClean="0">
                <a:latin typeface="Century Schoolbook" panose="02040604050505020304" pitchFamily="18" charset="0"/>
              </a:rPr>
              <a:t>Laura and Mary were up earlier than the sun. They ate their breakfast of cornmeal mush with prairie-hen gravy, and hurried to help Ma wash the dishes. Pa was loading </a:t>
            </a:r>
          </a:p>
          <a:p>
            <a:r>
              <a:rPr lang="en-US" sz="2400" dirty="0" smtClean="0">
                <a:latin typeface="Century Schoolbook" panose="02040604050505020304" pitchFamily="18" charset="0"/>
              </a:rPr>
              <a:t>everything else into the </a:t>
            </a:r>
          </a:p>
          <a:p>
            <a:r>
              <a:rPr lang="en-US" sz="2400" dirty="0" smtClean="0">
                <a:latin typeface="Century Schoolbook" panose="02040604050505020304" pitchFamily="18" charset="0"/>
              </a:rPr>
              <a:t>wagon and hitching up </a:t>
            </a:r>
          </a:p>
          <a:p>
            <a:r>
              <a:rPr lang="en-US" sz="2400" dirty="0" smtClean="0">
                <a:latin typeface="Century Schoolbook" panose="02040604050505020304" pitchFamily="18" charset="0"/>
              </a:rPr>
              <a:t>Pet and Patty. </a:t>
            </a:r>
          </a:p>
        </p:txBody>
      </p:sp>
      <p:pic>
        <p:nvPicPr>
          <p:cNvPr id="13314" name="Picture 2" descr="http://kbjackson.com/wp-content/uploads/2013/09/laura-mary-helpers.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564742" y="3581400"/>
            <a:ext cx="3807646" cy="27432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1761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2400" y="152400"/>
            <a:ext cx="8839200" cy="655320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595313" y="838200"/>
            <a:ext cx="7953373" cy="1569660"/>
          </a:xfrm>
          <a:prstGeom prst="rect">
            <a:avLst/>
          </a:prstGeom>
          <a:noFill/>
          <a:ln w="38100">
            <a:noFill/>
          </a:ln>
        </p:spPr>
        <p:txBody>
          <a:bodyPr wrap="square" rtlCol="0">
            <a:spAutoFit/>
          </a:bodyPr>
          <a:lstStyle/>
          <a:p>
            <a:r>
              <a:rPr lang="en-US" sz="2400" dirty="0" smtClean="0">
                <a:latin typeface="Century Schoolbook" panose="02040604050505020304" pitchFamily="18" charset="0"/>
              </a:rPr>
              <a:t>    When the sun rose, they were driving on across the prairie. There was no road now. Pet and Patty waded through the grasses, and the wagon left behind it only the tracks of its wheels.</a:t>
            </a:r>
          </a:p>
        </p:txBody>
      </p:sp>
      <p:pic>
        <p:nvPicPr>
          <p:cNvPr id="14342" name="Picture 6" descr="http://mnprairieroots.files.wordpress.com/2010/09/copy-of-valley-1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2124" y="2667000"/>
            <a:ext cx="5619750" cy="374332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7443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2400" y="152400"/>
            <a:ext cx="8839200" cy="655320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468086" y="304800"/>
            <a:ext cx="8305800" cy="2677656"/>
          </a:xfrm>
          <a:prstGeom prst="rect">
            <a:avLst/>
          </a:prstGeom>
          <a:ln w="38100">
            <a:noFill/>
          </a:ln>
        </p:spPr>
        <p:txBody>
          <a:bodyPr wrap="square">
            <a:spAutoFit/>
          </a:bodyPr>
          <a:lstStyle/>
          <a:p>
            <a:r>
              <a:rPr lang="en-US" sz="2400" dirty="0" smtClean="0">
                <a:latin typeface="Century Schoolbook" panose="02040604050505020304" pitchFamily="18" charset="0"/>
              </a:rPr>
              <a:t>   Before </a:t>
            </a:r>
            <a:r>
              <a:rPr lang="en-US" sz="2400" dirty="0">
                <a:latin typeface="Century Schoolbook" panose="02040604050505020304" pitchFamily="18" charset="0"/>
              </a:rPr>
              <a:t>noon, Pa said</a:t>
            </a:r>
            <a:r>
              <a:rPr lang="en-US" sz="2400" dirty="0" smtClean="0">
                <a:latin typeface="Century Schoolbook" panose="02040604050505020304" pitchFamily="18" charset="0"/>
              </a:rPr>
              <a:t>, “</a:t>
            </a:r>
            <a:r>
              <a:rPr lang="en-US" sz="2400" dirty="0">
                <a:latin typeface="Century Schoolbook" panose="02040604050505020304" pitchFamily="18" charset="0"/>
              </a:rPr>
              <a:t>Whoa!” The wagon stopped</a:t>
            </a:r>
            <a:r>
              <a:rPr lang="en-US" sz="2400" dirty="0" smtClean="0">
                <a:latin typeface="Century Schoolbook" panose="02040604050505020304" pitchFamily="18" charset="0"/>
              </a:rPr>
              <a:t>. </a:t>
            </a:r>
          </a:p>
          <a:p>
            <a:r>
              <a:rPr lang="en-US" sz="2400" dirty="0" smtClean="0">
                <a:latin typeface="Century Schoolbook" panose="02040604050505020304" pitchFamily="18" charset="0"/>
              </a:rPr>
              <a:t>“</a:t>
            </a:r>
            <a:r>
              <a:rPr lang="en-US" sz="2400" dirty="0">
                <a:latin typeface="Century Schoolbook" panose="02040604050505020304" pitchFamily="18" charset="0"/>
              </a:rPr>
              <a:t>Here we are, Caroline!” he said. “Right here we’ll build our house.”</a:t>
            </a:r>
            <a:r>
              <a:rPr lang="en-US" sz="2400" dirty="0" smtClean="0">
                <a:latin typeface="Century Schoolbook" panose="02040604050505020304" pitchFamily="18" charset="0"/>
              </a:rPr>
              <a:t> </a:t>
            </a:r>
          </a:p>
          <a:p>
            <a:r>
              <a:rPr lang="en-US" sz="2400" dirty="0">
                <a:latin typeface="Century Schoolbook" panose="02040604050505020304" pitchFamily="18" charset="0"/>
              </a:rPr>
              <a:t> </a:t>
            </a:r>
            <a:r>
              <a:rPr lang="en-US" sz="2400" dirty="0" smtClean="0">
                <a:latin typeface="Century Schoolbook" panose="02040604050505020304" pitchFamily="18" charset="0"/>
              </a:rPr>
              <a:t>   </a:t>
            </a:r>
            <a:r>
              <a:rPr lang="en-US" sz="2400" dirty="0">
                <a:latin typeface="Century Schoolbook" panose="02040604050505020304" pitchFamily="18" charset="0"/>
              </a:rPr>
              <a:t> Laura and Mary scrambled over the feed box and dropped to the ground in a hurry. All around them there was nothing but grassy prairie spreading to the edge of the sky.</a:t>
            </a:r>
            <a:endParaRPr lang="en-US" sz="2400" dirty="0" smtClean="0">
              <a:latin typeface="Century Schoolbook" panose="02040604050505020304" pitchFamily="18" charset="0"/>
            </a:endParaRPr>
          </a:p>
        </p:txBody>
      </p:sp>
      <p:pic>
        <p:nvPicPr>
          <p:cNvPr id="4098" name="Picture 2" descr="http://upload.wikimedia.org/wikipedia/commons/f/fb/Prairie_en_Meurthe-et-Mosell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2633031"/>
            <a:ext cx="5486400" cy="396607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0855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572" y="123372"/>
            <a:ext cx="8763000" cy="6553200"/>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93485" y="609600"/>
            <a:ext cx="8080829" cy="923330"/>
          </a:xfrm>
          <a:prstGeom prst="rect">
            <a:avLst/>
          </a:prstGeom>
          <a:noFill/>
        </p:spPr>
        <p:txBody>
          <a:bodyPr wrap="square" rtlCol="0">
            <a:spAutoFit/>
          </a:bodyPr>
          <a:lstStyle/>
          <a:p>
            <a:pPr algn="ctr"/>
            <a:r>
              <a:rPr lang="en-US" sz="5400" dirty="0" smtClean="0">
                <a:solidFill>
                  <a:prstClr val="black"/>
                </a:solidFill>
                <a:latin typeface="HelloChalkTalk" pitchFamily="2" charset="0"/>
                <a:ea typeface="HelloChalkTalk" pitchFamily="2" charset="0"/>
              </a:rPr>
              <a:t>TO  DO:</a:t>
            </a:r>
            <a:endParaRPr lang="en-US" sz="4800" dirty="0">
              <a:solidFill>
                <a:prstClr val="black"/>
              </a:solidFill>
              <a:latin typeface="HelloChalkTalk" pitchFamily="2" charset="0"/>
              <a:ea typeface="HelloChalkTalk" pitchFamily="2" charset="0"/>
            </a:endParaRPr>
          </a:p>
        </p:txBody>
      </p:sp>
      <p:sp>
        <p:nvSpPr>
          <p:cNvPr id="5" name="TextBox 4"/>
          <p:cNvSpPr txBox="1"/>
          <p:nvPr/>
        </p:nvSpPr>
        <p:spPr>
          <a:xfrm>
            <a:off x="638629" y="1293197"/>
            <a:ext cx="7964714" cy="4955203"/>
          </a:xfrm>
          <a:prstGeom prst="rect">
            <a:avLst/>
          </a:prstGeom>
          <a:noFill/>
        </p:spPr>
        <p:txBody>
          <a:bodyPr wrap="square" rtlCol="0">
            <a:spAutoFit/>
          </a:bodyPr>
          <a:lstStyle/>
          <a:p>
            <a:pPr>
              <a:buClr>
                <a:srgbClr val="FFC000"/>
              </a:buClr>
            </a:pPr>
            <a:endParaRPr lang="en-US" sz="2800" dirty="0">
              <a:solidFill>
                <a:prstClr val="black"/>
              </a:solidFill>
              <a:latin typeface="Segoe UI" panose="020B0502040204020203" pitchFamily="34" charset="0"/>
              <a:ea typeface="Segoe UI" panose="020B0502040204020203" pitchFamily="34" charset="0"/>
              <a:cs typeface="Segoe UI" panose="020B0502040204020203" pitchFamily="34" charset="0"/>
            </a:endParaRPr>
          </a:p>
          <a:p>
            <a:pPr marL="465138" indent="-465138">
              <a:buClr>
                <a:srgbClr val="FFC000"/>
              </a:buClr>
              <a:buFont typeface="Wingdings" panose="05000000000000000000" pitchFamily="2" charset="2"/>
              <a:buChar char="«"/>
            </a:pPr>
            <a:r>
              <a:rPr lang="en-US" sz="2800" b="1" dirty="0" smtClean="0">
                <a:solidFill>
                  <a:srgbClr val="FF0000"/>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Read</a:t>
            </a:r>
            <a:r>
              <a:rPr lang="en-US" sz="2800" b="1" dirty="0" smtClean="0">
                <a:solidFill>
                  <a:srgbClr val="006600"/>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 </a:t>
            </a:r>
            <a:r>
              <a:rPr lang="en-US" sz="2800" dirty="0" smtClean="0">
                <a:latin typeface="Segoe UI" panose="020B0502040204020203" pitchFamily="34" charset="0"/>
                <a:ea typeface="Segoe UI" panose="020B0502040204020203" pitchFamily="34" charset="0"/>
                <a:cs typeface="Segoe UI" panose="020B0502040204020203" pitchFamily="34" charset="0"/>
              </a:rPr>
              <a:t>Chapters 4-6</a:t>
            </a:r>
            <a:r>
              <a:rPr lang="en-US" sz="2800" dirty="0" smtClean="0">
                <a:solidFill>
                  <a:prstClr val="black"/>
                </a:solidFill>
                <a:latin typeface="Segoe UI" panose="020B0502040204020203" pitchFamily="34" charset="0"/>
                <a:ea typeface="Segoe UI" panose="020B0502040204020203" pitchFamily="34" charset="0"/>
                <a:cs typeface="Segoe UI" panose="020B0502040204020203" pitchFamily="34" charset="0"/>
              </a:rPr>
              <a:t>.</a:t>
            </a:r>
          </a:p>
          <a:p>
            <a:pPr marL="465138" indent="-465138">
              <a:buClr>
                <a:srgbClr val="FFC000"/>
              </a:buClr>
              <a:buFont typeface="Wingdings" panose="05000000000000000000" pitchFamily="2" charset="2"/>
              <a:buChar char="«"/>
            </a:pPr>
            <a:endParaRPr lang="en-US" dirty="0">
              <a:solidFill>
                <a:prstClr val="black"/>
              </a:solidFill>
              <a:latin typeface="Segoe UI" panose="020B0502040204020203" pitchFamily="34" charset="0"/>
              <a:ea typeface="Segoe UI" panose="020B0502040204020203" pitchFamily="34" charset="0"/>
              <a:cs typeface="Segoe UI" panose="020B0502040204020203" pitchFamily="34" charset="0"/>
            </a:endParaRPr>
          </a:p>
          <a:p>
            <a:pPr marL="465138" indent="-465138">
              <a:buClr>
                <a:srgbClr val="FFC000"/>
              </a:buClr>
              <a:buFont typeface="Wingdings" panose="05000000000000000000" pitchFamily="2" charset="2"/>
              <a:buChar char="«"/>
            </a:pPr>
            <a:r>
              <a:rPr lang="en-US" sz="2800" b="1" dirty="0">
                <a:solidFill>
                  <a:srgbClr val="0070C0"/>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Notice &amp; Note </a:t>
            </a:r>
            <a:r>
              <a:rPr lang="en-US" sz="2800" dirty="0">
                <a:solidFill>
                  <a:prstClr val="black"/>
                </a:solidFill>
                <a:latin typeface="Segoe UI" panose="020B0502040204020203" pitchFamily="34" charset="0"/>
                <a:ea typeface="Segoe UI" panose="020B0502040204020203" pitchFamily="34" charset="0"/>
                <a:cs typeface="Segoe UI" panose="020B0502040204020203" pitchFamily="34" charset="0"/>
              </a:rPr>
              <a:t>as you read </a:t>
            </a:r>
            <a:endParaRPr lang="en-US" sz="2800" dirty="0" smtClean="0">
              <a:solidFill>
                <a:prstClr val="black"/>
              </a:solidFill>
              <a:latin typeface="Segoe UI" panose="020B0502040204020203" pitchFamily="34" charset="0"/>
              <a:ea typeface="Segoe UI" panose="020B0502040204020203" pitchFamily="34" charset="0"/>
              <a:cs typeface="Segoe UI" panose="020B0502040204020203" pitchFamily="34" charset="0"/>
            </a:endParaRPr>
          </a:p>
          <a:p>
            <a:pPr>
              <a:buClr>
                <a:srgbClr val="FFC000"/>
              </a:buClr>
            </a:pPr>
            <a:r>
              <a:rPr lang="en-US" sz="2000" i="1" dirty="0" smtClean="0">
                <a:solidFill>
                  <a:prstClr val="black"/>
                </a:solidFill>
                <a:latin typeface="Segoe UI" panose="020B0502040204020203" pitchFamily="34" charset="0"/>
                <a:ea typeface="Segoe UI" panose="020B0502040204020203" pitchFamily="34" charset="0"/>
                <a:cs typeface="Segoe UI" panose="020B0502040204020203" pitchFamily="34" charset="0"/>
              </a:rPr>
              <a:t>       </a:t>
            </a:r>
            <a:r>
              <a:rPr lang="en-US" i="1" dirty="0" smtClean="0">
                <a:solidFill>
                  <a:prstClr val="black"/>
                </a:solidFill>
                <a:latin typeface="Segoe UI" panose="020B0502040204020203" pitchFamily="34" charset="0"/>
                <a:ea typeface="Segoe UI" panose="020B0502040204020203" pitchFamily="34" charset="0"/>
                <a:cs typeface="Segoe UI" panose="020B0502040204020203" pitchFamily="34" charset="0"/>
              </a:rPr>
              <a:t>(</a:t>
            </a:r>
            <a:r>
              <a:rPr lang="en-US" i="1" dirty="0">
                <a:solidFill>
                  <a:prstClr val="black"/>
                </a:solidFill>
                <a:latin typeface="Segoe UI" panose="020B0502040204020203" pitchFamily="34" charset="0"/>
                <a:ea typeface="Segoe UI" panose="020B0502040204020203" pitchFamily="34" charset="0"/>
                <a:cs typeface="Segoe UI" panose="020B0502040204020203" pitchFamily="34" charset="0"/>
              </a:rPr>
              <a:t>mark your book, use sticky notes, and/or write notes in your spiral).</a:t>
            </a:r>
          </a:p>
          <a:p>
            <a:pPr>
              <a:buClr>
                <a:srgbClr val="FFC000"/>
              </a:buClr>
            </a:pPr>
            <a:endParaRPr lang="en-US" dirty="0" smtClean="0">
              <a:solidFill>
                <a:prstClr val="black"/>
              </a:solidFill>
              <a:latin typeface="Segoe UI" panose="020B0502040204020203" pitchFamily="34" charset="0"/>
              <a:ea typeface="Segoe UI" panose="020B0502040204020203" pitchFamily="34" charset="0"/>
              <a:cs typeface="Segoe UI" panose="020B0502040204020203" pitchFamily="34" charset="0"/>
            </a:endParaRPr>
          </a:p>
          <a:p>
            <a:pPr marL="465138" indent="-465138">
              <a:buClr>
                <a:srgbClr val="FFC000"/>
              </a:buClr>
              <a:buFont typeface="Wingdings" panose="05000000000000000000" pitchFamily="2" charset="2"/>
              <a:buChar char="«"/>
            </a:pPr>
            <a:r>
              <a:rPr lang="en-US" sz="2800" dirty="0" smtClean="0">
                <a:solidFill>
                  <a:prstClr val="black"/>
                </a:solidFill>
                <a:latin typeface="Segoe UI" panose="020B0502040204020203" pitchFamily="34" charset="0"/>
                <a:ea typeface="Segoe UI" panose="020B0502040204020203" pitchFamily="34" charset="0"/>
                <a:cs typeface="Segoe UI" panose="020B0502040204020203" pitchFamily="34" charset="0"/>
              </a:rPr>
              <a:t>Complete the </a:t>
            </a:r>
            <a:r>
              <a:rPr lang="en-US" sz="2800" b="1" dirty="0" smtClean="0">
                <a:solidFill>
                  <a:srgbClr val="006600"/>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weekly assignment </a:t>
            </a:r>
            <a:r>
              <a:rPr lang="en-US" sz="2800" dirty="0" smtClean="0">
                <a:solidFill>
                  <a:prstClr val="black"/>
                </a:solidFill>
                <a:latin typeface="Segoe UI" panose="020B0502040204020203" pitchFamily="34" charset="0"/>
                <a:ea typeface="Segoe UI" panose="020B0502040204020203" pitchFamily="34" charset="0"/>
                <a:cs typeface="Segoe UI" panose="020B0502040204020203" pitchFamily="34" charset="0"/>
              </a:rPr>
              <a:t>before our next Class Connect.</a:t>
            </a:r>
          </a:p>
          <a:p>
            <a:pPr marL="465138" indent="-465138">
              <a:buClr>
                <a:srgbClr val="FFC000"/>
              </a:buClr>
              <a:buFont typeface="Wingdings" panose="05000000000000000000" pitchFamily="2" charset="2"/>
              <a:buChar char="«"/>
            </a:pPr>
            <a:endParaRPr lang="en-US" dirty="0">
              <a:solidFill>
                <a:prstClr val="black"/>
              </a:solidFill>
              <a:latin typeface="Segoe UI" panose="020B0502040204020203" pitchFamily="34" charset="0"/>
              <a:ea typeface="Segoe UI" panose="020B0502040204020203" pitchFamily="34" charset="0"/>
              <a:cs typeface="Segoe UI" panose="020B0502040204020203" pitchFamily="34" charset="0"/>
            </a:endParaRPr>
          </a:p>
          <a:p>
            <a:pPr marL="465138" indent="-465138">
              <a:buClr>
                <a:srgbClr val="FFC000"/>
              </a:buClr>
              <a:buFont typeface="Wingdings" panose="05000000000000000000" pitchFamily="2" charset="2"/>
              <a:buChar char="«"/>
            </a:pPr>
            <a:r>
              <a:rPr lang="en-US" sz="2800" dirty="0" smtClean="0">
                <a:solidFill>
                  <a:prstClr val="black"/>
                </a:solidFill>
                <a:latin typeface="Segoe UI" panose="020B0502040204020203" pitchFamily="34" charset="0"/>
                <a:ea typeface="Segoe UI" panose="020B0502040204020203" pitchFamily="34" charset="0"/>
                <a:cs typeface="Segoe UI" panose="020B0502040204020203" pitchFamily="34" charset="0"/>
              </a:rPr>
              <a:t>Be prepared to share your </a:t>
            </a:r>
            <a:r>
              <a:rPr lang="en-US" sz="2800" b="1" dirty="0" smtClean="0">
                <a:solidFill>
                  <a:srgbClr val="6600CC"/>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thoughts, assignment responses, </a:t>
            </a:r>
            <a:r>
              <a:rPr lang="en-US" sz="2800" dirty="0" smtClean="0">
                <a:solidFill>
                  <a:prstClr val="black"/>
                </a:solidFill>
                <a:latin typeface="Segoe UI" panose="020B0502040204020203" pitchFamily="34" charset="0"/>
                <a:ea typeface="Segoe UI" panose="020B0502040204020203" pitchFamily="34" charset="0"/>
                <a:cs typeface="Segoe UI" panose="020B0502040204020203" pitchFamily="34" charset="0"/>
              </a:rPr>
              <a:t>and </a:t>
            </a:r>
            <a:r>
              <a:rPr lang="en-US" sz="2800" b="1" dirty="0" smtClean="0">
                <a:solidFill>
                  <a:srgbClr val="6600CC"/>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notes </a:t>
            </a:r>
            <a:r>
              <a:rPr lang="en-US" sz="2800" dirty="0" smtClean="0">
                <a:solidFill>
                  <a:prstClr val="black"/>
                </a:solidFill>
                <a:latin typeface="Segoe UI" panose="020B0502040204020203" pitchFamily="34" charset="0"/>
                <a:ea typeface="Segoe UI" panose="020B0502040204020203" pitchFamily="34" charset="0"/>
                <a:cs typeface="Segoe UI" panose="020B0502040204020203" pitchFamily="34" charset="0"/>
              </a:rPr>
              <a:t>with the class!</a:t>
            </a:r>
            <a:endParaRPr lang="en-US" sz="2800" dirty="0">
              <a:solidFill>
                <a:prstClr val="black"/>
              </a:solidFill>
              <a:latin typeface="Segoe UI" panose="020B0502040204020203" pitchFamily="34" charset="0"/>
              <a:ea typeface="Segoe UI" panose="020B0502040204020203" pitchFamily="34" charset="0"/>
              <a:cs typeface="Segoe UI" panose="020B0502040204020203" pitchFamily="34" charset="0"/>
            </a:endParaRPr>
          </a:p>
          <a:p>
            <a:endParaRPr lang="en-US" dirty="0">
              <a:solidFill>
                <a:prstClr val="black"/>
              </a:solidFill>
            </a:endParaRPr>
          </a:p>
        </p:txBody>
      </p:sp>
    </p:spTree>
    <p:extLst>
      <p:ext uri="{BB962C8B-B14F-4D97-AF65-F5344CB8AC3E}">
        <p14:creationId xmlns:p14="http://schemas.microsoft.com/office/powerpoint/2010/main" val="3998693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coolkidlit-4-socialstudies.pbworks.com/f/1258601239/Pioneer%20school%20childre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81000" y="914400"/>
            <a:ext cx="8342224" cy="5562600"/>
          </a:xfrm>
          <a:prstGeom prst="rect">
            <a:avLst/>
          </a:prstGeom>
          <a:noFill/>
          <a:ln w="76200">
            <a:solidFill>
              <a:schemeClr val="bg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77" y="-228600"/>
            <a:ext cx="932815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03259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572" y="123372"/>
            <a:ext cx="8763000" cy="6553200"/>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TextBox 4"/>
          <p:cNvSpPr txBox="1"/>
          <p:nvPr/>
        </p:nvSpPr>
        <p:spPr>
          <a:xfrm>
            <a:off x="304800" y="1671293"/>
            <a:ext cx="4572000" cy="3457357"/>
          </a:xfrm>
          <a:prstGeom prst="rect">
            <a:avLst/>
          </a:prstGeom>
          <a:noFill/>
        </p:spPr>
        <p:txBody>
          <a:bodyPr wrap="square" rtlCol="0">
            <a:spAutoFit/>
          </a:bodyPr>
          <a:lstStyle/>
          <a:p>
            <a:pPr algn="ctr"/>
            <a:r>
              <a:rPr lang="en-US" sz="3600" dirty="0" smtClean="0">
                <a:solidFill>
                  <a:prstClr val="black"/>
                </a:solidFill>
                <a:effectLst>
                  <a:glow rad="76200">
                    <a:srgbClr val="C4A842">
                      <a:alpha val="59000"/>
                    </a:srgbClr>
                  </a:glow>
                </a:effectLst>
                <a:latin typeface="Century Schoolbook" panose="02040604050505020304" pitchFamily="18" charset="0"/>
              </a:rPr>
              <a:t>Let’s learn more about</a:t>
            </a:r>
          </a:p>
          <a:p>
            <a:pPr algn="ctr"/>
            <a:r>
              <a:rPr lang="en-US" sz="2000" dirty="0" smtClean="0">
                <a:solidFill>
                  <a:prstClr val="black"/>
                </a:solidFill>
                <a:effectLst>
                  <a:glow rad="76200">
                    <a:srgbClr val="C4A842">
                      <a:alpha val="59000"/>
                    </a:srgbClr>
                  </a:glow>
                </a:effectLst>
                <a:latin typeface="Century Schoolbook" panose="02040604050505020304" pitchFamily="18" charset="0"/>
              </a:rPr>
              <a:t> </a:t>
            </a:r>
            <a:endParaRPr lang="en-US" sz="3600" dirty="0" smtClean="0">
              <a:solidFill>
                <a:prstClr val="black"/>
              </a:solidFill>
              <a:effectLst>
                <a:glow rad="76200">
                  <a:srgbClr val="C4A842">
                    <a:alpha val="59000"/>
                  </a:srgbClr>
                </a:glow>
              </a:effectLst>
              <a:latin typeface="Century Schoolbook" panose="02040604050505020304" pitchFamily="18" charset="0"/>
            </a:endParaRPr>
          </a:p>
          <a:p>
            <a:pPr algn="ctr">
              <a:lnSpc>
                <a:spcPts val="7600"/>
              </a:lnSpc>
            </a:pPr>
            <a:r>
              <a:rPr lang="en-US" sz="7200" dirty="0" smtClean="0">
                <a:solidFill>
                  <a:prstClr val="black"/>
                </a:solidFill>
                <a:effectLst>
                  <a:glow rad="76200">
                    <a:srgbClr val="C4A842">
                      <a:alpha val="59000"/>
                    </a:srgbClr>
                  </a:glow>
                </a:effectLst>
                <a:latin typeface="HelloDoodleType" panose="02000603000000000000" pitchFamily="2" charset="0"/>
                <a:ea typeface="HelloDoodleType" panose="02000603000000000000" pitchFamily="2" charset="0"/>
              </a:rPr>
              <a:t>Westward </a:t>
            </a:r>
            <a:r>
              <a:rPr lang="en-US" sz="7200" dirty="0">
                <a:solidFill>
                  <a:prstClr val="black"/>
                </a:solidFill>
                <a:effectLst>
                  <a:glow rad="76200">
                    <a:srgbClr val="C4A842">
                      <a:alpha val="59000"/>
                    </a:srgbClr>
                  </a:glow>
                </a:effectLst>
                <a:latin typeface="HelloDoodleType" panose="02000603000000000000" pitchFamily="2" charset="0"/>
                <a:ea typeface="HelloDoodleType" panose="02000603000000000000" pitchFamily="2" charset="0"/>
              </a:rPr>
              <a:t>E</a:t>
            </a:r>
            <a:r>
              <a:rPr lang="en-US" sz="7200" dirty="0" smtClean="0">
                <a:solidFill>
                  <a:prstClr val="black"/>
                </a:solidFill>
                <a:effectLst>
                  <a:glow rad="76200">
                    <a:srgbClr val="C4A842">
                      <a:alpha val="59000"/>
                    </a:srgbClr>
                  </a:glow>
                </a:effectLst>
                <a:latin typeface="HelloDoodleType" panose="02000603000000000000" pitchFamily="2" charset="0"/>
                <a:ea typeface="HelloDoodleType" panose="02000603000000000000" pitchFamily="2" charset="0"/>
              </a:rPr>
              <a:t>xpansion!</a:t>
            </a:r>
            <a:endParaRPr lang="en-US" sz="7200" dirty="0">
              <a:solidFill>
                <a:prstClr val="black"/>
              </a:solidFill>
              <a:effectLst>
                <a:glow rad="76200">
                  <a:srgbClr val="C4A842">
                    <a:alpha val="59000"/>
                  </a:srgbClr>
                </a:glow>
              </a:effectLst>
              <a:latin typeface="HelloDoodleType" panose="02000603000000000000" pitchFamily="2" charset="0"/>
              <a:ea typeface="HelloDoodleType" panose="02000603000000000000" pitchFamily="2" charset="0"/>
            </a:endParaRPr>
          </a:p>
        </p:txBody>
      </p:sp>
      <p:pic>
        <p:nvPicPr>
          <p:cNvPr id="5122" name="Picture 2" descr="http://2.bp.blogspot.com/-uY_wBBwjAKs/TgCw6k-DI-I/AAAAAAAADdw/QpU94VbzFd8/s1600/Boy+in+covered+wag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685800"/>
            <a:ext cx="3543300" cy="5743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1986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52400"/>
            <a:ext cx="8761413"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76400" y="2590800"/>
            <a:ext cx="5742708" cy="3815710"/>
          </a:xfrm>
          <a:ln w="76200">
            <a:solidFill>
              <a:schemeClr val="bg2"/>
            </a:solidFill>
          </a:ln>
          <a:effectLst>
            <a:outerShdw blurRad="50800" dist="38100" dir="2700000" algn="tl" rotWithShape="0">
              <a:prstClr val="black">
                <a:alpha val="40000"/>
              </a:prstClr>
            </a:outerShdw>
          </a:effectLst>
        </p:spPr>
      </p:pic>
      <p:sp>
        <p:nvSpPr>
          <p:cNvPr id="5" name="TextBox 4"/>
          <p:cNvSpPr txBox="1"/>
          <p:nvPr/>
        </p:nvSpPr>
        <p:spPr>
          <a:xfrm>
            <a:off x="408708" y="304800"/>
            <a:ext cx="8430491" cy="2246769"/>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800" dirty="0">
                <a:latin typeface="Century Schoolbook" panose="02040604050505020304" pitchFamily="18" charset="0"/>
              </a:rPr>
              <a:t>In 1700 there were around 250,000 colonists living in the American colonies. By 1775, this number had grown to 2.5 million. Many people wanted new land to farm and hunt. They began to move west of the Appalachians. </a:t>
            </a:r>
          </a:p>
        </p:txBody>
      </p:sp>
    </p:spTree>
    <p:extLst>
      <p:ext uri="{BB962C8B-B14F-4D97-AF65-F5344CB8AC3E}">
        <p14:creationId xmlns:p14="http://schemas.microsoft.com/office/powerpoint/2010/main" val="10453338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52400"/>
            <a:ext cx="8761413"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795" y="235435"/>
            <a:ext cx="8617909" cy="6387129"/>
          </a:xfrm>
          <a:prstGeom prst="rect">
            <a:avLst/>
          </a:prstGeom>
          <a:noFill/>
          <a:ln w="571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850893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52400"/>
            <a:ext cx="8761413"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81000" y="533400"/>
            <a:ext cx="8382000" cy="2246769"/>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800" dirty="0">
                <a:latin typeface="Century Schoolbook" panose="02040604050505020304" pitchFamily="18" charset="0"/>
              </a:rPr>
              <a:t>One of the first areas settled was the Northwest Territory. This area today makes up the states of Indiana, Ohio, Michigan, Wisconsin, and Illinois. </a:t>
            </a:r>
            <a:r>
              <a:rPr lang="en-US" sz="2800" dirty="0" smtClean="0">
                <a:latin typeface="Century Schoolbook" panose="02040604050505020304" pitchFamily="18" charset="0"/>
              </a:rPr>
              <a:t>Daniel Boone led </a:t>
            </a:r>
            <a:r>
              <a:rPr lang="en-US" sz="2800" dirty="0">
                <a:latin typeface="Century Schoolbook" panose="02040604050505020304" pitchFamily="18" charset="0"/>
              </a:rPr>
              <a:t>settlers across the Cumberland Gap and into Kentucky</a:t>
            </a:r>
            <a:r>
              <a:rPr lang="en-US" sz="2800" dirty="0" smtClean="0">
                <a:latin typeface="Century Schoolbook" panose="02040604050505020304" pitchFamily="18" charset="0"/>
              </a:rPr>
              <a:t>.</a:t>
            </a:r>
            <a:endParaRPr lang="en-US" sz="2800" dirty="0">
              <a:solidFill>
                <a:prstClr val="black"/>
              </a:solidFill>
              <a:latin typeface="Century Schoolbook" panose="02040604050505020304" pitchFamily="18"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17302">
            <a:off x="6046865" y="2502874"/>
            <a:ext cx="2532575" cy="3441322"/>
          </a:xfrm>
          <a:prstGeom prst="rect">
            <a:avLst/>
          </a:prstGeom>
          <a:noFill/>
          <a:ln w="76200">
            <a:solidFill>
              <a:schemeClr val="bg2"/>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rot="357563">
            <a:off x="6217906" y="5948861"/>
            <a:ext cx="1682255" cy="646331"/>
          </a:xfrm>
          <a:prstGeom prst="rect">
            <a:avLst/>
          </a:prstGeom>
          <a:noFill/>
        </p:spPr>
        <p:txBody>
          <a:bodyPr wrap="none" rtlCol="0">
            <a:spAutoFit/>
          </a:bodyPr>
          <a:lstStyle/>
          <a:p>
            <a:r>
              <a:rPr lang="en-US" sz="3600" dirty="0" smtClean="0">
                <a:latin typeface="Jenna Sue" pitchFamily="2" charset="0"/>
              </a:rPr>
              <a:t>Daniel Boone</a:t>
            </a:r>
            <a:endParaRPr lang="en-US" sz="3600" dirty="0">
              <a:latin typeface="Jenna Sue" pitchFamily="2" charset="0"/>
            </a:endParaRPr>
          </a:p>
        </p:txBody>
      </p:sp>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969649"/>
            <a:ext cx="5129514" cy="3115221"/>
          </a:xfrm>
          <a:prstGeom prst="rect">
            <a:avLst/>
          </a:prstGeom>
          <a:noFill/>
          <a:ln w="57150">
            <a:noFill/>
            <a:miter lim="800000"/>
            <a:headEnd/>
            <a:tailEnd/>
          </a:ln>
          <a:effectLst>
            <a:softEdge rad="63500"/>
          </a:effectLst>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1348351" y="6084870"/>
            <a:ext cx="3499612" cy="584775"/>
          </a:xfrm>
          <a:prstGeom prst="rect">
            <a:avLst/>
          </a:prstGeom>
          <a:noFill/>
        </p:spPr>
        <p:txBody>
          <a:bodyPr wrap="none" rtlCol="0">
            <a:spAutoFit/>
          </a:bodyPr>
          <a:lstStyle/>
          <a:p>
            <a:r>
              <a:rPr lang="en-US" sz="3200" dirty="0" smtClean="0">
                <a:latin typeface="Jenna Sue" pitchFamily="2" charset="0"/>
              </a:rPr>
              <a:t>The Treacherous Cumberland Gap!</a:t>
            </a:r>
            <a:endParaRPr lang="en-US" sz="3200" dirty="0">
              <a:latin typeface="Jenna Sue" pitchFamily="2" charset="0"/>
            </a:endParaRPr>
          </a:p>
        </p:txBody>
      </p:sp>
    </p:spTree>
    <p:extLst>
      <p:ext uri="{BB962C8B-B14F-4D97-AF65-F5344CB8AC3E}">
        <p14:creationId xmlns:p14="http://schemas.microsoft.com/office/powerpoint/2010/main" val="20013920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52400"/>
            <a:ext cx="8761413"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7200" y="609600"/>
            <a:ext cx="8169072" cy="1815882"/>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800" dirty="0">
                <a:latin typeface="Century Schoolbook" panose="02040604050505020304" pitchFamily="18" charset="0"/>
              </a:rPr>
              <a:t>Many people in the United States believed it was the country's destiny to expand westward all the way to the Pacific Ocean. This belief became known as the </a:t>
            </a:r>
            <a:r>
              <a:rPr lang="en-US" sz="2800" b="1" dirty="0">
                <a:latin typeface="Century Schoolbook" panose="02040604050505020304" pitchFamily="18" charset="0"/>
              </a:rPr>
              <a:t>Manifest Destiny</a:t>
            </a:r>
            <a:r>
              <a:rPr lang="en-US" sz="2800" dirty="0">
                <a:latin typeface="Century Schoolbook" panose="02040604050505020304" pitchFamily="18" charset="0"/>
              </a:rPr>
              <a:t>. </a:t>
            </a:r>
            <a:endParaRPr lang="en-US" sz="2800" dirty="0">
              <a:solidFill>
                <a:prstClr val="black"/>
              </a:solidFill>
              <a:latin typeface="Century Schoolbook" panose="02040604050505020304" pitchFamily="18"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667000"/>
            <a:ext cx="5425872" cy="3715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257800"/>
            <a:ext cx="276860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64013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52400"/>
            <a:ext cx="8761413"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27133" y="457200"/>
            <a:ext cx="8003127" cy="26776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800" dirty="0">
                <a:latin typeface="Century Schoolbook" panose="02040604050505020304" pitchFamily="18" charset="0"/>
              </a:rPr>
              <a:t>Pioneers and settlers moved out west for different reasons. Some of them wanted to claim free land for ranching and farming from the government through the </a:t>
            </a:r>
            <a:r>
              <a:rPr lang="en-US" sz="2800" dirty="0" smtClean="0">
                <a:latin typeface="Century Schoolbook" panose="02040604050505020304" pitchFamily="18" charset="0"/>
              </a:rPr>
              <a:t>Homestead Act. </a:t>
            </a:r>
            <a:r>
              <a:rPr lang="en-US" sz="2800" dirty="0">
                <a:latin typeface="Century Schoolbook" panose="02040604050505020304" pitchFamily="18" charset="0"/>
              </a:rPr>
              <a:t>Others came to California during the </a:t>
            </a:r>
            <a:r>
              <a:rPr lang="en-US" sz="2800" dirty="0" smtClean="0">
                <a:latin typeface="Century Schoolbook" panose="02040604050505020304" pitchFamily="18" charset="0"/>
              </a:rPr>
              <a:t>gold rush </a:t>
            </a:r>
            <a:r>
              <a:rPr lang="en-US" sz="2800" dirty="0">
                <a:latin typeface="Century Schoolbook" panose="02040604050505020304" pitchFamily="18" charset="0"/>
              </a:rPr>
              <a:t>to strike it rich. </a:t>
            </a:r>
            <a:endParaRPr lang="en-US" sz="2800" dirty="0">
              <a:solidFill>
                <a:prstClr val="black"/>
              </a:solidFill>
              <a:latin typeface="Century Schoolbook" panose="02040604050505020304" pitchFamily="18"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7018">
            <a:off x="3564451" y="2956040"/>
            <a:ext cx="5249338" cy="3467744"/>
          </a:xfrm>
          <a:prstGeom prst="rect">
            <a:avLst/>
          </a:prstGeom>
          <a:noFill/>
          <a:ln w="76200">
            <a:solidFill>
              <a:schemeClr val="bg2"/>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618" y="3276600"/>
            <a:ext cx="2647950" cy="267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13839" y="6017016"/>
            <a:ext cx="3019160" cy="584775"/>
          </a:xfrm>
          <a:prstGeom prst="rect">
            <a:avLst/>
          </a:prstGeom>
          <a:noFill/>
        </p:spPr>
        <p:txBody>
          <a:bodyPr wrap="none" rtlCol="0">
            <a:spAutoFit/>
          </a:bodyPr>
          <a:lstStyle/>
          <a:p>
            <a:r>
              <a:rPr lang="en-US" sz="3200" dirty="0" smtClean="0">
                <a:latin typeface="Jenna Sue" pitchFamily="2" charset="0"/>
              </a:rPr>
              <a:t>Panning for gold in California</a:t>
            </a:r>
            <a:endParaRPr lang="en-US" sz="3200" dirty="0">
              <a:latin typeface="Jenna Sue" pitchFamily="2" charset="0"/>
            </a:endParaRPr>
          </a:p>
        </p:txBody>
      </p:sp>
    </p:spTree>
    <p:extLst>
      <p:ext uri="{BB962C8B-B14F-4D97-AF65-F5344CB8AC3E}">
        <p14:creationId xmlns:p14="http://schemas.microsoft.com/office/powerpoint/2010/main" val="95815216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1525</TotalTime>
  <Words>1364</Words>
  <Application>Microsoft Office PowerPoint</Application>
  <PresentationFormat>On-screen Show (4:3)</PresentationFormat>
  <Paragraphs>113</Paragraphs>
  <Slides>36</Slides>
  <Notes>7</Notes>
  <HiddenSlides>0</HiddenSlides>
  <MMClips>0</MMClips>
  <ScaleCrop>false</ScaleCrop>
  <HeadingPairs>
    <vt:vector size="4" baseType="variant">
      <vt:variant>
        <vt:lpstr>Theme</vt:lpstr>
      </vt:variant>
      <vt:variant>
        <vt:i4>5</vt:i4>
      </vt:variant>
      <vt:variant>
        <vt:lpstr>Slide Titles</vt:lpstr>
      </vt:variant>
      <vt:variant>
        <vt:i4>36</vt:i4>
      </vt:variant>
    </vt:vector>
  </HeadingPairs>
  <TitlesOfParts>
    <vt:vector size="41" baseType="lpstr">
      <vt:lpstr>1_Office Theme</vt:lpstr>
      <vt:lpstr>2_Office Theme</vt:lpstr>
      <vt:lpstr>3_Office Theme</vt:lpstr>
      <vt:lpstr>4_Office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VAteacher</cp:lastModifiedBy>
  <cp:revision>103</cp:revision>
  <dcterms:created xsi:type="dcterms:W3CDTF">2014-03-11T19:53:45Z</dcterms:created>
  <dcterms:modified xsi:type="dcterms:W3CDTF">2016-10-10T17:27:41Z</dcterms:modified>
</cp:coreProperties>
</file>