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83" r:id="rId4"/>
    <p:sldId id="281" r:id="rId5"/>
    <p:sldId id="282" r:id="rId6"/>
    <p:sldId id="279" r:id="rId7"/>
    <p:sldId id="258" r:id="rId8"/>
    <p:sldId id="261" r:id="rId9"/>
    <p:sldId id="264" r:id="rId10"/>
    <p:sldId id="263" r:id="rId11"/>
    <p:sldId id="272" r:id="rId12"/>
    <p:sldId id="271" r:id="rId13"/>
    <p:sldId id="270" r:id="rId14"/>
    <p:sldId id="267" r:id="rId15"/>
    <p:sldId id="273" r:id="rId16"/>
    <p:sldId id="275" r:id="rId17"/>
    <p:sldId id="276" r:id="rId18"/>
    <p:sldId id="274" r:id="rId19"/>
    <p:sldId id="277" r:id="rId20"/>
    <p:sldId id="278" r:id="rId21"/>
    <p:sldId id="257" r:id="rId22"/>
    <p:sldId id="266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loFun" panose="02000603000000000000" pitchFamily="2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B9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78BE-7D7E-4B15-8214-B144CBBB4FC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6E2B-A861-40C1-A3EB-809B1DE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78BE-7D7E-4B15-8214-B144CBBB4FC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6E2B-A861-40C1-A3EB-809B1DE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3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78BE-7D7E-4B15-8214-B144CBBB4FC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6E2B-A861-40C1-A3EB-809B1DE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0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78BE-7D7E-4B15-8214-B144CBBB4FC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6E2B-A861-40C1-A3EB-809B1DE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3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78BE-7D7E-4B15-8214-B144CBBB4FC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6E2B-A861-40C1-A3EB-809B1DE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8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78BE-7D7E-4B15-8214-B144CBBB4FC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6E2B-A861-40C1-A3EB-809B1DE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78BE-7D7E-4B15-8214-B144CBBB4FC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6E2B-A861-40C1-A3EB-809B1DE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3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78BE-7D7E-4B15-8214-B144CBBB4FC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6E2B-A861-40C1-A3EB-809B1DE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78BE-7D7E-4B15-8214-B144CBBB4FC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6E2B-A861-40C1-A3EB-809B1DE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78BE-7D7E-4B15-8214-B144CBBB4FC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6E2B-A861-40C1-A3EB-809B1DE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5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78BE-7D7E-4B15-8214-B144CBBB4FC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6E2B-A861-40C1-A3EB-809B1DE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1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78BE-7D7E-4B15-8214-B144CBBB4FC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6E2B-A861-40C1-A3EB-809B1DE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31611"/>
            <a:ext cx="3954737" cy="1549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810">
            <a:off x="7075291" y="4398277"/>
            <a:ext cx="1037827" cy="1323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29028"/>
            <a:ext cx="5391150" cy="2381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2" y="2123678"/>
            <a:ext cx="3038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4786" y="1776071"/>
            <a:ext cx="3814338" cy="3284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50987">
            <a:off x="6687922" y="2123678"/>
            <a:ext cx="1516015" cy="16420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369">
            <a:off x="5141509" y="4382523"/>
            <a:ext cx="1718481" cy="135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5-Point Star 16"/>
          <p:cNvSpPr/>
          <p:nvPr/>
        </p:nvSpPr>
        <p:spPr>
          <a:xfrm rot="20840726">
            <a:off x="3429000" y="5431612"/>
            <a:ext cx="838200" cy="774936"/>
          </a:xfrm>
          <a:prstGeom prst="star5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 rot="2155914">
            <a:off x="6681301" y="539601"/>
            <a:ext cx="838200" cy="774936"/>
          </a:xfrm>
          <a:prstGeom prst="star5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 rot="20840726">
            <a:off x="7874368" y="1355302"/>
            <a:ext cx="718298" cy="676550"/>
          </a:xfrm>
          <a:prstGeom prst="star5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 rot="20840726">
            <a:off x="8023966" y="408592"/>
            <a:ext cx="419100" cy="387468"/>
          </a:xfrm>
          <a:prstGeom prst="star5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20840726">
            <a:off x="287503" y="1975132"/>
            <a:ext cx="419100" cy="387468"/>
          </a:xfrm>
          <a:prstGeom prst="star5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 rot="901229">
            <a:off x="4361401" y="4866421"/>
            <a:ext cx="419100" cy="387468"/>
          </a:xfrm>
          <a:prstGeom prst="star5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0" name="Picture 4" descr="http://www.bubblews.com/assets/images/news/998902449_1373412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66" y="1057275"/>
            <a:ext cx="66389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6" y="654184"/>
            <a:ext cx="8590643" cy="10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1" y="5305961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100 years ago, Woodrow Wilson was president of the United States. </a:t>
            </a:r>
            <a:endParaRPr lang="en-US" sz="4000" dirty="0">
              <a:latin typeface="HelloFun" panose="02000603000000000000" pitchFamily="2" charset="0"/>
              <a:ea typeface="HelloFun" panose="02000603000000000000" pitchFamily="2" charset="0"/>
            </a:endParaRPr>
          </a:p>
        </p:txBody>
      </p:sp>
      <p:pic>
        <p:nvPicPr>
          <p:cNvPr id="16386" name="Picture 2" descr="http://pics.livejournal.com/kensmind/pic/001wx0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717">
            <a:off x="1962698" y="1149812"/>
            <a:ext cx="5211346" cy="3867151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3">
            <a:off x="864362" y="181939"/>
            <a:ext cx="3868056" cy="86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1">
            <a:off x="94598" y="28102"/>
            <a:ext cx="994664" cy="871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62" y="225482"/>
            <a:ext cx="3868056" cy="863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44">
            <a:off x="8018633" y="645"/>
            <a:ext cx="994664" cy="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7561" y="962561"/>
            <a:ext cx="8788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An American football field </a:t>
            </a:r>
          </a:p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is 100 yards long.</a:t>
            </a:r>
            <a:endParaRPr lang="en-US" sz="4000" dirty="0">
              <a:latin typeface="HelloFun" panose="02000603000000000000" pitchFamily="2" charset="0"/>
              <a:ea typeface="HelloFun" panose="02000603000000000000" pitchFamily="2" charset="0"/>
            </a:endParaRPr>
          </a:p>
        </p:txBody>
      </p:sp>
      <p:pic>
        <p:nvPicPr>
          <p:cNvPr id="15362" name="Picture 2" descr="http://bisonbrew.com/wp-content/uploads/2013/03/football-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18531"/>
            <a:ext cx="6019800" cy="392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mages.sodahead.com/polls/000651849/polls_FOOTBALL_PLAYER_4540_332850_answer_2_xlarge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64" y="4191000"/>
            <a:ext cx="333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3">
            <a:off x="864362" y="181939"/>
            <a:ext cx="3868056" cy="863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1">
            <a:off x="94598" y="28102"/>
            <a:ext cx="994664" cy="871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62" y="225482"/>
            <a:ext cx="3868056" cy="863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44">
            <a:off x="8018633" y="645"/>
            <a:ext cx="994664" cy="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1690062"/>
            <a:ext cx="35310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HelloFun" panose="02000603000000000000" pitchFamily="2" charset="0"/>
              <a:ea typeface="HelloFun" panose="02000603000000000000" pitchFamily="2" charset="0"/>
            </a:endParaRPr>
          </a:p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A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HelloFun" panose="02000603000000000000" pitchFamily="2" charset="0"/>
              </a:rPr>
              <a:t>centenarian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HelloFun" panose="02000603000000000000" pitchFamily="2" charset="0"/>
                <a:ea typeface="HelloFun" panose="02000603000000000000" pitchFamily="2" charset="0"/>
              </a:rPr>
              <a:t> </a:t>
            </a:r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is a person </a:t>
            </a:r>
          </a:p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who is 100 years old or older.</a:t>
            </a:r>
            <a:endParaRPr lang="en-US" sz="4000" dirty="0">
              <a:latin typeface="HelloFun" panose="02000603000000000000" pitchFamily="2" charset="0"/>
              <a:ea typeface="HelloFun" panose="02000603000000000000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539">
            <a:off x="557383" y="1249098"/>
            <a:ext cx="4630097" cy="50482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3">
            <a:off x="864362" y="181939"/>
            <a:ext cx="3868056" cy="86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1">
            <a:off x="94598" y="28102"/>
            <a:ext cx="994664" cy="8717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62" y="225482"/>
            <a:ext cx="3868056" cy="863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44">
            <a:off x="8018633" y="645"/>
            <a:ext cx="994664" cy="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://2.bp.blogspot.com/-c6MtTfRN_rE/UKPGt-iPuzI/AAAAAAAAFw4/kP2Z0l-N0jI/s1600/falling%2Bsquirre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16884">
            <a:off x="805861" y="1333345"/>
            <a:ext cx="4313666" cy="3358232"/>
          </a:xfrm>
          <a:prstGeom prst="rect">
            <a:avLst/>
          </a:prstGeom>
          <a:noFill/>
          <a:ln w="762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3">
            <a:off x="864362" y="181939"/>
            <a:ext cx="3868056" cy="863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1">
            <a:off x="94598" y="28102"/>
            <a:ext cx="994664" cy="87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62" y="225482"/>
            <a:ext cx="3868056" cy="863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44">
            <a:off x="8018633" y="645"/>
            <a:ext cx="994664" cy="89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5829" y="4343400"/>
            <a:ext cx="6159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Squirrels can fall </a:t>
            </a:r>
          </a:p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100 feet without hurting themselves.</a:t>
            </a:r>
            <a:endParaRPr lang="en-US" sz="4000" dirty="0">
              <a:latin typeface="HelloFun" panose="02000603000000000000" pitchFamily="2" charset="0"/>
              <a:ea typeface="HelloFu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71575" y="5353539"/>
            <a:ext cx="8124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Winnie the Pooh lives in the  </a:t>
            </a:r>
          </a:p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Hundred Acre Woods.</a:t>
            </a:r>
            <a:endParaRPr lang="en-US" sz="4000" dirty="0">
              <a:latin typeface="HelloFun" panose="02000603000000000000" pitchFamily="2" charset="0"/>
              <a:ea typeface="HelloFun" panose="02000603000000000000" pitchFamily="2" charset="0"/>
            </a:endParaRPr>
          </a:p>
        </p:txBody>
      </p:sp>
      <p:pic>
        <p:nvPicPr>
          <p:cNvPr id="17410" name="Picture 2" descr="http://www.thejanedough.com/wp-content/uploads/2013/10/hundred-ac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457200"/>
            <a:ext cx="7315201" cy="49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crafterchick.com/wp-content/uploads/2013/03/Winnie-The-Pooh-psd584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2038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3">
            <a:off x="864362" y="181939"/>
            <a:ext cx="3868056" cy="863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1">
            <a:off x="94598" y="28102"/>
            <a:ext cx="994664" cy="871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62" y="225482"/>
            <a:ext cx="3868056" cy="863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44">
            <a:off x="8018633" y="645"/>
            <a:ext cx="994664" cy="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1930" y="1191161"/>
            <a:ext cx="7851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The average hippo weighs </a:t>
            </a:r>
          </a:p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100 pounds at birth.</a:t>
            </a:r>
            <a:endParaRPr lang="en-US" sz="4000" dirty="0">
              <a:latin typeface="HelloFun" panose="02000603000000000000" pitchFamily="2" charset="0"/>
              <a:ea typeface="HelloFun" panose="02000603000000000000" pitchFamily="2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663771" cy="37338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3">
            <a:off x="864362" y="181939"/>
            <a:ext cx="3868056" cy="863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1">
            <a:off x="94598" y="28102"/>
            <a:ext cx="994664" cy="87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62" y="225482"/>
            <a:ext cx="3868056" cy="863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44">
            <a:off x="8018633" y="645"/>
            <a:ext cx="994664" cy="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9588" y="968514"/>
            <a:ext cx="8124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HelloFun" panose="02000603000000000000" pitchFamily="2" charset="0"/>
                <a:ea typeface="HelloFun" panose="02000603000000000000" pitchFamily="2" charset="0"/>
              </a:rPr>
              <a:t>A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HelloFun" panose="02000603000000000000" pitchFamily="2" charset="0"/>
              </a:rPr>
              <a:t>centennial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HelloFun" panose="02000603000000000000" pitchFamily="2" charset="0"/>
                <a:ea typeface="HelloFun" panose="02000603000000000000" pitchFamily="2" charset="0"/>
              </a:rPr>
              <a:t> </a:t>
            </a:r>
            <a:r>
              <a:rPr lang="en-US" sz="3600" dirty="0" smtClean="0">
                <a:latin typeface="HelloFun" panose="02000603000000000000" pitchFamily="2" charset="0"/>
                <a:ea typeface="HelloFun" panose="02000603000000000000" pitchFamily="2" charset="0"/>
              </a:rPr>
              <a:t>is a 100 year anniversary.</a:t>
            </a:r>
            <a:endParaRPr lang="en-US" sz="3600" dirty="0">
              <a:latin typeface="HelloFun" panose="02000603000000000000" pitchFamily="2" charset="0"/>
              <a:ea typeface="HelloFun" panose="02000603000000000000" pitchFamily="2" charset="0"/>
            </a:endParaRPr>
          </a:p>
        </p:txBody>
      </p:sp>
      <p:pic>
        <p:nvPicPr>
          <p:cNvPr id="21508" name="Picture 4" descr="http://www.aiga.org/uploadedImages/AIGA/Content/Events_and_Competitions/l_10_FB_PostImage_403x403.png?n=2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" y="17526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content.sportslogos.net/logos/54/54/full/6853_chicago_cubs-anniversary-2014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56381"/>
            <a:ext cx="4759098" cy="256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thaicarlover.com/wp-content/uploads/2011/10/100-years-of-chevrolet-celeb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4" y="4658840"/>
            <a:ext cx="6400800" cy="19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3">
            <a:off x="864362" y="181939"/>
            <a:ext cx="3868056" cy="863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1">
            <a:off x="94598" y="28102"/>
            <a:ext cx="994664" cy="871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62" y="225482"/>
            <a:ext cx="3868056" cy="863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44">
            <a:off x="8018633" y="645"/>
            <a:ext cx="994664" cy="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9588" y="5921514"/>
            <a:ext cx="8124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Sleeping Beauty slept for 100 years.</a:t>
            </a:r>
            <a:endParaRPr lang="en-US" sz="4000" dirty="0">
              <a:latin typeface="HelloFun" panose="02000603000000000000" pitchFamily="2" charset="0"/>
              <a:ea typeface="HelloFun" panose="02000603000000000000" pitchFamily="2" charset="0"/>
            </a:endParaRPr>
          </a:p>
        </p:txBody>
      </p:sp>
      <p:pic>
        <p:nvPicPr>
          <p:cNvPr id="18434" name="Picture 2" descr="http://www.elbowbeachcycles.com/wp-content/uploads/2013/11/sleeping-beau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58670"/>
            <a:ext cx="6391274" cy="4956330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3">
            <a:off x="864362" y="181939"/>
            <a:ext cx="3868056" cy="863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1">
            <a:off x="94598" y="28102"/>
            <a:ext cx="994664" cy="87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62" y="225482"/>
            <a:ext cx="3868056" cy="863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44">
            <a:off x="8018633" y="645"/>
            <a:ext cx="994664" cy="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6809" y="1905000"/>
            <a:ext cx="3318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100 degrees Celsius is the boiling point </a:t>
            </a:r>
          </a:p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of water.</a:t>
            </a:r>
            <a:endParaRPr lang="en-US" sz="4000" dirty="0">
              <a:latin typeface="HelloFun" panose="02000603000000000000" pitchFamily="2" charset="0"/>
              <a:ea typeface="HelloFun" panose="02000603000000000000" pitchFamily="2" charset="0"/>
            </a:endParaRPr>
          </a:p>
        </p:txBody>
      </p:sp>
      <p:pic>
        <p:nvPicPr>
          <p:cNvPr id="20482" name="Picture 2" descr="http://preparednesspro.files.wordpress.com/2009/08/water-storage-myths-boiling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5412"/>
            <a:ext cx="4191000" cy="5036661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sperdirect.com/images_products/wall-thermometer-celsius-fahrenheit-box-368l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378514">
            <a:off x="7385740" y="3474133"/>
            <a:ext cx="883420" cy="32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3">
            <a:off x="864362" y="181939"/>
            <a:ext cx="3868056" cy="86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1">
            <a:off x="94598" y="28102"/>
            <a:ext cx="994664" cy="8717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62" y="225482"/>
            <a:ext cx="3868056" cy="863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44">
            <a:off x="8018633" y="645"/>
            <a:ext cx="994664" cy="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1905000"/>
            <a:ext cx="2362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6931" r="6798" b="13439"/>
          <a:stretch/>
        </p:blipFill>
        <p:spPr>
          <a:xfrm>
            <a:off x="79830" y="25400"/>
            <a:ext cx="6544530" cy="6770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3"/>
          <a:stretch/>
        </p:blipFill>
        <p:spPr>
          <a:xfrm>
            <a:off x="6653388" y="381000"/>
            <a:ext cx="2423886" cy="77593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1"/>
          <a:stretch/>
        </p:blipFill>
        <p:spPr>
          <a:xfrm>
            <a:off x="6736138" y="1156935"/>
            <a:ext cx="2214839" cy="136098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678081" y="2667000"/>
            <a:ext cx="2362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HelloFun" panose="02000603000000000000" pitchFamily="2" charset="0"/>
                <a:ea typeface="HelloFun" panose="02000603000000000000" pitchFamily="2" charset="0"/>
              </a:rPr>
              <a:t>How many </a:t>
            </a:r>
            <a:r>
              <a:rPr lang="en-US" sz="4000" b="1" dirty="0" smtClean="0">
                <a:solidFill>
                  <a:srgbClr val="FF0000"/>
                </a:solidFill>
                <a:ea typeface="HelloFun" panose="02000603000000000000" pitchFamily="2" charset="0"/>
              </a:rPr>
              <a:t>100</a:t>
            </a:r>
            <a:r>
              <a:rPr lang="en-US" sz="3600" dirty="0" smtClean="0">
                <a:latin typeface="HelloFun" panose="02000603000000000000" pitchFamily="2" charset="0"/>
                <a:ea typeface="HelloFun" panose="02000603000000000000" pitchFamily="2" charset="0"/>
              </a:rPr>
              <a:t>s can you find?</a:t>
            </a:r>
          </a:p>
          <a:p>
            <a:pPr algn="ctr"/>
            <a:endParaRPr lang="en-US" sz="4400" dirty="0">
              <a:latin typeface="HelloFun" panose="02000603000000000000" pitchFamily="2" charset="0"/>
              <a:ea typeface="HelloFun" panose="02000603000000000000" pitchFamily="2" charset="0"/>
            </a:endParaRPr>
          </a:p>
          <a:p>
            <a:pPr algn="ctr"/>
            <a:r>
              <a:rPr lang="en-US" sz="3600" dirty="0" smtClean="0">
                <a:latin typeface="HelloFun" panose="02000603000000000000" pitchFamily="2" charset="0"/>
                <a:ea typeface="HelloFun" panose="02000603000000000000" pitchFamily="2" charset="0"/>
              </a:rPr>
              <a:t>I found</a:t>
            </a:r>
          </a:p>
          <a:p>
            <a:pPr algn="ctr"/>
            <a:r>
              <a:rPr lang="en-US" sz="3600" dirty="0" smtClean="0">
                <a:latin typeface="+mj-lt"/>
                <a:ea typeface="HelloFun" panose="02000603000000000000" pitchFamily="2" charset="0"/>
              </a:rPr>
              <a:t>_______</a:t>
            </a:r>
            <a:r>
              <a:rPr lang="en-US" sz="3600" dirty="0" smtClean="0">
                <a:latin typeface="HelloFun" panose="02000603000000000000" pitchFamily="2" charset="0"/>
                <a:ea typeface="HelloFun" panose="02000603000000000000" pitchFamily="2" charset="0"/>
              </a:rPr>
              <a:t>.</a:t>
            </a:r>
            <a:endParaRPr lang="en-US" sz="3600" dirty="0">
              <a:latin typeface="HelloFun" panose="02000603000000000000" pitchFamily="2" charset="0"/>
              <a:ea typeface="HelloFun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7110" y="4876800"/>
            <a:ext cx="2214839" cy="1600200"/>
          </a:xfrm>
          <a:prstGeom prst="rect">
            <a:avLst/>
          </a:prstGeom>
          <a:noFill/>
          <a:ln w="76200" cap="rnd">
            <a:solidFill>
              <a:schemeClr val="tx1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047790"/>
            <a:ext cx="8683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loFun" panose="02000603000000000000" pitchFamily="2" charset="0"/>
                <a:ea typeface="HelloFun" panose="02000603000000000000" pitchFamily="2" charset="0"/>
              </a:rPr>
              <a:t>The US Congress has 100 senators.</a:t>
            </a:r>
            <a:endParaRPr lang="en-US" sz="4000" dirty="0">
              <a:latin typeface="HelloFun" panose="02000603000000000000" pitchFamily="2" charset="0"/>
              <a:ea typeface="HelloFun" panose="02000603000000000000" pitchFamily="2" charset="0"/>
            </a:endParaRPr>
          </a:p>
        </p:txBody>
      </p:sp>
      <p:pic>
        <p:nvPicPr>
          <p:cNvPr id="23554" name="Picture 2" descr="http://upload.wikimedia.org/wikipedia/commons/f/f8/111th_US_Senate_class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23" y="1981200"/>
            <a:ext cx="6769973" cy="4419600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3">
            <a:off x="864362" y="181939"/>
            <a:ext cx="3868056" cy="863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91">
            <a:off x="94598" y="28102"/>
            <a:ext cx="994664" cy="871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62" y="225482"/>
            <a:ext cx="3868056" cy="863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44">
            <a:off x="8018633" y="645"/>
            <a:ext cx="994664" cy="8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9"/>
            <a:ext cx="5723467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2895600" cy="7132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13802"/>
            <a:ext cx="3095625" cy="2381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34062"/>
            <a:ext cx="3352800" cy="86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73" y="4045749"/>
            <a:ext cx="4818741" cy="856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9301" y="1828800"/>
            <a:ext cx="3124200" cy="1166118"/>
          </a:xfrm>
          <a:prstGeom prst="rect">
            <a:avLst/>
          </a:prstGeom>
        </p:spPr>
      </p:pic>
      <p:pic>
        <p:nvPicPr>
          <p:cNvPr id="8196" name="Picture 4" descr="http://school.discoveryeducation.com/clipart/images/thinkingcapwhoa_color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321" y="1104447"/>
            <a:ext cx="49339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51"/>
          <a:stretch/>
        </p:blipFill>
        <p:spPr>
          <a:xfrm>
            <a:off x="4258883" y="2832153"/>
            <a:ext cx="3743178" cy="1193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211818"/>
            <a:ext cx="8915400" cy="13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blaine.org/jules/LetsCountto100_2167_Tex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1905000"/>
            <a:ext cx="2362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98820"/>
            <a:ext cx="24669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1905000"/>
            <a:ext cx="2362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http://blaine.org/jules/LetsCountto100_2167_Tex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6917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486400"/>
            <a:ext cx="18669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3810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3200400" cy="15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laine.org/jules/LetsCountto100_2167_Tex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" y="76200"/>
            <a:ext cx="8961120" cy="66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86400" y="1066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75859"/>
            <a:ext cx="2557462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2952750"/>
            <a:ext cx="75819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952750"/>
            <a:ext cx="83248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2952750"/>
            <a:ext cx="66579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423" y="1371600"/>
            <a:ext cx="3711575" cy="794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45"/>
          <a:stretch/>
        </p:blipFill>
        <p:spPr>
          <a:xfrm>
            <a:off x="5257800" y="4662619"/>
            <a:ext cx="3236685" cy="899696"/>
          </a:xfrm>
          <a:prstGeom prst="rect">
            <a:avLst/>
          </a:prstGeom>
        </p:spPr>
      </p:pic>
      <p:pic>
        <p:nvPicPr>
          <p:cNvPr id="2050" name="Picture 2" descr="http://upload.wikimedia.org/wikipedia/commons/4/4d/Usdollar100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762">
            <a:off x="1742231" y="2286000"/>
            <a:ext cx="561528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105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HelloFun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2014-02-10T20:12:30Z</dcterms:created>
  <dcterms:modified xsi:type="dcterms:W3CDTF">2014-02-11T04:58:59Z</dcterms:modified>
</cp:coreProperties>
</file>